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61"/>
  </p:notesMasterIdLst>
  <p:sldIdLst>
    <p:sldId id="256" r:id="rId7"/>
    <p:sldId id="257" r:id="rId8"/>
    <p:sldId id="258" r:id="rId9"/>
    <p:sldId id="301" r:id="rId10"/>
    <p:sldId id="261" r:id="rId11"/>
    <p:sldId id="259" r:id="rId12"/>
    <p:sldId id="260" r:id="rId13"/>
    <p:sldId id="302" r:id="rId14"/>
    <p:sldId id="262" r:id="rId15"/>
    <p:sldId id="304" r:id="rId16"/>
    <p:sldId id="305" r:id="rId17"/>
    <p:sldId id="306" r:id="rId18"/>
    <p:sldId id="307" r:id="rId19"/>
    <p:sldId id="303" r:id="rId20"/>
    <p:sldId id="263" r:id="rId21"/>
    <p:sldId id="300" r:id="rId22"/>
    <p:sldId id="264" r:id="rId23"/>
    <p:sldId id="299" r:id="rId24"/>
    <p:sldId id="308" r:id="rId25"/>
    <p:sldId id="265" r:id="rId26"/>
    <p:sldId id="266" r:id="rId27"/>
    <p:sldId id="267" r:id="rId28"/>
    <p:sldId id="268" r:id="rId29"/>
    <p:sldId id="269" r:id="rId30"/>
    <p:sldId id="298" r:id="rId31"/>
    <p:sldId id="270" r:id="rId32"/>
    <p:sldId id="271" r:id="rId33"/>
    <p:sldId id="272" r:id="rId34"/>
    <p:sldId id="273" r:id="rId35"/>
    <p:sldId id="274" r:id="rId36"/>
    <p:sldId id="275" r:id="rId37"/>
    <p:sldId id="309" r:id="rId38"/>
    <p:sldId id="276" r:id="rId39"/>
    <p:sldId id="285" r:id="rId40"/>
    <p:sldId id="286" r:id="rId41"/>
    <p:sldId id="287" r:id="rId42"/>
    <p:sldId id="277" r:id="rId43"/>
    <p:sldId id="278" r:id="rId44"/>
    <p:sldId id="290" r:id="rId45"/>
    <p:sldId id="279" r:id="rId46"/>
    <p:sldId id="294" r:id="rId47"/>
    <p:sldId id="295" r:id="rId48"/>
    <p:sldId id="296" r:id="rId49"/>
    <p:sldId id="297" r:id="rId50"/>
    <p:sldId id="293" r:id="rId51"/>
    <p:sldId id="288" r:id="rId52"/>
    <p:sldId id="289" r:id="rId53"/>
    <p:sldId id="291" r:id="rId54"/>
    <p:sldId id="292" r:id="rId55"/>
    <p:sldId id="280" r:id="rId56"/>
    <p:sldId id="282" r:id="rId57"/>
    <p:sldId id="310" r:id="rId58"/>
    <p:sldId id="281" r:id="rId59"/>
    <p:sldId id="283" r:id="rId60"/>
  </p:sldIdLst>
  <p:sldSz cx="10075863" cy="567055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BrlgcKbnpvzAlS3r6BMiDDbnF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149" y="8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772400" cy="10058400"/>
          </a:xfrm>
          <a:prstGeom prst="roundRect">
            <a:avLst>
              <a:gd name="adj" fmla="val 19"/>
            </a:avLst>
          </a:prstGeom>
          <a:solidFill>
            <a:srgbClr val="FFFFF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4" name="Google Shape;4;n"/>
          <p:cNvSpPr>
            <a:spLocks noGrp="1" noRot="1" noChangeAspect="1"/>
          </p:cNvSpPr>
          <p:nvPr>
            <p:ph type="sldImg" idx="2"/>
          </p:nvPr>
        </p:nvSpPr>
        <p:spPr>
          <a:xfrm>
            <a:off x="533400" y="763588"/>
            <a:ext cx="6700838" cy="3768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77875" y="4776788"/>
            <a:ext cx="6215063" cy="4522787"/>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p:nvPr/>
        </p:nvSpPr>
        <p:spPr>
          <a:xfrm>
            <a:off x="0" y="0"/>
            <a:ext cx="3371850" cy="501650"/>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7" name="Google Shape;7;n"/>
          <p:cNvSpPr txBox="1"/>
          <p:nvPr/>
        </p:nvSpPr>
        <p:spPr>
          <a:xfrm>
            <a:off x="4398963" y="0"/>
            <a:ext cx="3371850" cy="501650"/>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8" name="Google Shape;8;n"/>
          <p:cNvSpPr txBox="1"/>
          <p:nvPr/>
        </p:nvSpPr>
        <p:spPr>
          <a:xfrm>
            <a:off x="0" y="9555163"/>
            <a:ext cx="3371850" cy="501650"/>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9" name="Google Shape;9;n"/>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76" name="Google Shape;276;p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277" name="Google Shape;277;p1:notes"/>
          <p:cNvSpPr>
            <a:spLocks noGrp="1" noRot="1" noChangeAspect="1"/>
          </p:cNvSpPr>
          <p:nvPr>
            <p:ph type="sldImg" idx="2"/>
          </p:nvPr>
        </p:nvSpPr>
        <p:spPr>
          <a:xfrm>
            <a:off x="534988" y="763588"/>
            <a:ext cx="6700837"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8" name="Google Shape;278;p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10</a:t>
            </a:fld>
            <a:endParaRPr sz="1400">
              <a:solidFill>
                <a:srgbClr val="000000"/>
              </a:solidFill>
              <a:latin typeface="Arial"/>
              <a:ea typeface="Arial"/>
              <a:cs typeface="Arial"/>
              <a:sym typeface="Arial"/>
            </a:endParaRPr>
          </a:p>
        </p:txBody>
      </p:sp>
      <p:sp>
        <p:nvSpPr>
          <p:cNvPr id="319" name="Google Shape;319;p5: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10</a:t>
            </a:fld>
            <a:endParaRPr sz="1400">
              <a:solidFill>
                <a:srgbClr val="000000"/>
              </a:solidFill>
              <a:latin typeface="Arial"/>
              <a:ea typeface="Arial"/>
              <a:cs typeface="Arial"/>
              <a:sym typeface="Arial"/>
            </a:endParaRPr>
          </a:p>
        </p:txBody>
      </p:sp>
      <p:sp>
        <p:nvSpPr>
          <p:cNvPr id="320" name="Google Shape;320;p5: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1" name="Google Shape;321;p5: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02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11</a:t>
            </a:fld>
            <a:endParaRPr sz="1400">
              <a:solidFill>
                <a:srgbClr val="000000"/>
              </a:solidFill>
              <a:latin typeface="Arial"/>
              <a:ea typeface="Arial"/>
              <a:cs typeface="Arial"/>
              <a:sym typeface="Arial"/>
            </a:endParaRPr>
          </a:p>
        </p:txBody>
      </p:sp>
      <p:sp>
        <p:nvSpPr>
          <p:cNvPr id="342" name="Google Shape;342;p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11</a:t>
            </a:fld>
            <a:endParaRPr sz="1400">
              <a:solidFill>
                <a:srgbClr val="000000"/>
              </a:solidFill>
              <a:latin typeface="Arial"/>
              <a:ea typeface="Arial"/>
              <a:cs typeface="Arial"/>
              <a:sym typeface="Arial"/>
            </a:endParaRPr>
          </a:p>
        </p:txBody>
      </p:sp>
      <p:sp>
        <p:nvSpPr>
          <p:cNvPr id="343" name="Google Shape;343;p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4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12</a:t>
            </a:fld>
            <a:endParaRPr sz="1400">
              <a:solidFill>
                <a:srgbClr val="000000"/>
              </a:solidFill>
              <a:latin typeface="Arial"/>
              <a:ea typeface="Arial"/>
              <a:cs typeface="Arial"/>
              <a:sym typeface="Arial"/>
            </a:endParaRPr>
          </a:p>
        </p:txBody>
      </p:sp>
      <p:sp>
        <p:nvSpPr>
          <p:cNvPr id="342" name="Google Shape;342;p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12</a:t>
            </a:fld>
            <a:endParaRPr sz="1400">
              <a:solidFill>
                <a:srgbClr val="000000"/>
              </a:solidFill>
              <a:latin typeface="Arial"/>
              <a:ea typeface="Arial"/>
              <a:cs typeface="Arial"/>
              <a:sym typeface="Arial"/>
            </a:endParaRPr>
          </a:p>
        </p:txBody>
      </p:sp>
      <p:sp>
        <p:nvSpPr>
          <p:cNvPr id="343" name="Google Shape;343;p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73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13</a:t>
            </a:fld>
            <a:endParaRPr sz="1400">
              <a:solidFill>
                <a:srgbClr val="000000"/>
              </a:solidFill>
              <a:latin typeface="Arial"/>
              <a:ea typeface="Arial"/>
              <a:cs typeface="Arial"/>
              <a:sym typeface="Arial"/>
            </a:endParaRPr>
          </a:p>
        </p:txBody>
      </p:sp>
      <p:sp>
        <p:nvSpPr>
          <p:cNvPr id="342" name="Google Shape;342;p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13</a:t>
            </a:fld>
            <a:endParaRPr sz="1400">
              <a:solidFill>
                <a:srgbClr val="000000"/>
              </a:solidFill>
              <a:latin typeface="Arial"/>
              <a:ea typeface="Arial"/>
              <a:cs typeface="Arial"/>
              <a:sym typeface="Arial"/>
            </a:endParaRPr>
          </a:p>
        </p:txBody>
      </p:sp>
      <p:sp>
        <p:nvSpPr>
          <p:cNvPr id="343" name="Google Shape;343;p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80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14</a:t>
            </a:fld>
            <a:endParaRPr sz="1400">
              <a:solidFill>
                <a:srgbClr val="000000"/>
              </a:solidFill>
              <a:latin typeface="Arial"/>
              <a:ea typeface="Arial"/>
              <a:cs typeface="Arial"/>
              <a:sym typeface="Arial"/>
            </a:endParaRPr>
          </a:p>
        </p:txBody>
      </p:sp>
      <p:sp>
        <p:nvSpPr>
          <p:cNvPr id="342" name="Google Shape;342;p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14</a:t>
            </a:fld>
            <a:endParaRPr sz="1400">
              <a:solidFill>
                <a:srgbClr val="000000"/>
              </a:solidFill>
              <a:latin typeface="Arial"/>
              <a:ea typeface="Arial"/>
              <a:cs typeface="Arial"/>
              <a:sym typeface="Arial"/>
            </a:endParaRPr>
          </a:p>
        </p:txBody>
      </p:sp>
      <p:sp>
        <p:nvSpPr>
          <p:cNvPr id="343" name="Google Shape;343;p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292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15</a:t>
            </a:fld>
            <a:endParaRPr sz="1400">
              <a:solidFill>
                <a:srgbClr val="000000"/>
              </a:solidFill>
              <a:latin typeface="Arial"/>
              <a:ea typeface="Arial"/>
              <a:cs typeface="Arial"/>
              <a:sym typeface="Arial"/>
            </a:endParaRPr>
          </a:p>
        </p:txBody>
      </p:sp>
      <p:sp>
        <p:nvSpPr>
          <p:cNvPr id="352" name="Google Shape;352;p8: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15</a:t>
            </a:fld>
            <a:endParaRPr sz="1400">
              <a:solidFill>
                <a:srgbClr val="000000"/>
              </a:solidFill>
              <a:latin typeface="Arial"/>
              <a:ea typeface="Arial"/>
              <a:cs typeface="Arial"/>
              <a:sym typeface="Arial"/>
            </a:endParaRPr>
          </a:p>
        </p:txBody>
      </p:sp>
      <p:sp>
        <p:nvSpPr>
          <p:cNvPr id="353" name="Google Shape;353;p8: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4" name="Google Shape;354;p8: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16</a:t>
            </a:fld>
            <a:endParaRPr sz="1400">
              <a:solidFill>
                <a:srgbClr val="000000"/>
              </a:solidFill>
              <a:latin typeface="Arial"/>
              <a:ea typeface="Arial"/>
              <a:cs typeface="Arial"/>
              <a:sym typeface="Arial"/>
            </a:endParaRPr>
          </a:p>
        </p:txBody>
      </p:sp>
      <p:sp>
        <p:nvSpPr>
          <p:cNvPr id="352" name="Google Shape;352;p8: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16</a:t>
            </a:fld>
            <a:endParaRPr sz="1400">
              <a:solidFill>
                <a:srgbClr val="000000"/>
              </a:solidFill>
              <a:latin typeface="Arial"/>
              <a:ea typeface="Arial"/>
              <a:cs typeface="Arial"/>
              <a:sym typeface="Arial"/>
            </a:endParaRPr>
          </a:p>
        </p:txBody>
      </p:sp>
      <p:sp>
        <p:nvSpPr>
          <p:cNvPr id="353" name="Google Shape;353;p8: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4" name="Google Shape;354;p8: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92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17</a:t>
            </a:fld>
            <a:endParaRPr sz="1400">
              <a:solidFill>
                <a:srgbClr val="000000"/>
              </a:solidFill>
              <a:latin typeface="Arial"/>
              <a:ea typeface="Arial"/>
              <a:cs typeface="Arial"/>
              <a:sym typeface="Arial"/>
            </a:endParaRPr>
          </a:p>
        </p:txBody>
      </p:sp>
      <p:sp>
        <p:nvSpPr>
          <p:cNvPr id="365" name="Google Shape;365;p9: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17</a:t>
            </a:fld>
            <a:endParaRPr sz="1400">
              <a:solidFill>
                <a:srgbClr val="000000"/>
              </a:solidFill>
              <a:latin typeface="Arial"/>
              <a:ea typeface="Arial"/>
              <a:cs typeface="Arial"/>
              <a:sym typeface="Arial"/>
            </a:endParaRPr>
          </a:p>
        </p:txBody>
      </p:sp>
      <p:sp>
        <p:nvSpPr>
          <p:cNvPr id="366" name="Google Shape;366;p9: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7" name="Google Shape;367;p9: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9: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18</a:t>
            </a:fld>
            <a:endParaRPr sz="1400">
              <a:solidFill>
                <a:srgbClr val="000000"/>
              </a:solidFill>
              <a:latin typeface="Arial"/>
              <a:ea typeface="Arial"/>
              <a:cs typeface="Arial"/>
              <a:sym typeface="Arial"/>
            </a:endParaRPr>
          </a:p>
        </p:txBody>
      </p:sp>
      <p:sp>
        <p:nvSpPr>
          <p:cNvPr id="365" name="Google Shape;365;p9: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18</a:t>
            </a:fld>
            <a:endParaRPr sz="1400">
              <a:solidFill>
                <a:srgbClr val="000000"/>
              </a:solidFill>
              <a:latin typeface="Arial"/>
              <a:ea typeface="Arial"/>
              <a:cs typeface="Arial"/>
              <a:sym typeface="Arial"/>
            </a:endParaRPr>
          </a:p>
        </p:txBody>
      </p:sp>
      <p:sp>
        <p:nvSpPr>
          <p:cNvPr id="366" name="Google Shape;366;p9: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7" name="Google Shape;367;p9: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308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
        <p:nvSpPr>
          <p:cNvPr id="276" name="Google Shape;276;p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
        <p:nvSpPr>
          <p:cNvPr id="277" name="Google Shape;277;p1:notes"/>
          <p:cNvSpPr>
            <a:spLocks noGrp="1" noRot="1" noChangeAspect="1"/>
          </p:cNvSpPr>
          <p:nvPr>
            <p:ph type="sldImg" idx="2"/>
          </p:nvPr>
        </p:nvSpPr>
        <p:spPr>
          <a:xfrm>
            <a:off x="534988" y="763588"/>
            <a:ext cx="6700837"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8" name="Google Shape;278;p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54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285" name="Google Shape;285;p2: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286" name="Google Shape;286;p2: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7" name="Google Shape;287;p2: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0: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20</a:t>
            </a:fld>
            <a:endParaRPr sz="1400">
              <a:solidFill>
                <a:srgbClr val="000000"/>
              </a:solidFill>
              <a:latin typeface="Arial"/>
              <a:ea typeface="Arial"/>
              <a:cs typeface="Arial"/>
              <a:sym typeface="Arial"/>
            </a:endParaRPr>
          </a:p>
        </p:txBody>
      </p:sp>
      <p:sp>
        <p:nvSpPr>
          <p:cNvPr id="376" name="Google Shape;376;p10: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20</a:t>
            </a:fld>
            <a:endParaRPr sz="1400">
              <a:solidFill>
                <a:srgbClr val="000000"/>
              </a:solidFill>
              <a:latin typeface="Arial"/>
              <a:ea typeface="Arial"/>
              <a:cs typeface="Arial"/>
              <a:sym typeface="Arial"/>
            </a:endParaRPr>
          </a:p>
        </p:txBody>
      </p:sp>
      <p:sp>
        <p:nvSpPr>
          <p:cNvPr id="377" name="Google Shape;377;p10: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8" name="Google Shape;378;p10: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21</a:t>
            </a:fld>
            <a:endParaRPr sz="1400">
              <a:solidFill>
                <a:srgbClr val="000000"/>
              </a:solidFill>
              <a:latin typeface="Arial"/>
              <a:ea typeface="Arial"/>
              <a:cs typeface="Arial"/>
              <a:sym typeface="Arial"/>
            </a:endParaRPr>
          </a:p>
        </p:txBody>
      </p:sp>
      <p:sp>
        <p:nvSpPr>
          <p:cNvPr id="386" name="Google Shape;386;p1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21</a:t>
            </a:fld>
            <a:endParaRPr sz="1400">
              <a:solidFill>
                <a:srgbClr val="000000"/>
              </a:solidFill>
              <a:latin typeface="Arial"/>
              <a:ea typeface="Arial"/>
              <a:cs typeface="Arial"/>
              <a:sym typeface="Arial"/>
            </a:endParaRPr>
          </a:p>
        </p:txBody>
      </p:sp>
      <p:sp>
        <p:nvSpPr>
          <p:cNvPr id="387" name="Google Shape;387;p11: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88" name="Google Shape;388;p1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96" name="Google Shape;396;p12: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3: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04" name="Google Shape;404;p13: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14: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4: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12" name="Google Shape;412;p14: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08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5: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20" name="Google Shape;420;p15: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1" name="Google Shape;431;p16: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7: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42" name="Google Shape;442;p17: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8: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53" name="Google Shape;453;p18: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297" name="Google Shape;297;p3: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u="none">
                <a:solidFill>
                  <a:srgbClr val="000000"/>
                </a:solidFill>
                <a:latin typeface="Arial"/>
                <a:ea typeface="Arial"/>
                <a:cs typeface="Arial"/>
                <a:sym typeface="Arial"/>
              </a:rPr>
              <a:t>3</a:t>
            </a:fld>
            <a:endParaRPr sz="1400" b="0" u="none">
              <a:solidFill>
                <a:srgbClr val="000000"/>
              </a:solidFill>
              <a:latin typeface="Arial"/>
              <a:ea typeface="Arial"/>
              <a:cs typeface="Arial"/>
              <a:sym typeface="Arial"/>
            </a:endParaRPr>
          </a:p>
        </p:txBody>
      </p:sp>
      <p:sp>
        <p:nvSpPr>
          <p:cNvPr id="298" name="Google Shape;298;p3: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99" name="Google Shape;299;p3: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9: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64" name="Google Shape;464;p19: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0:notes"/>
          <p:cNvSpPr txBox="1">
            <a:spLocks noGrp="1"/>
          </p:cNvSpPr>
          <p:nvPr>
            <p:ph type="body" idx="1"/>
          </p:nvPr>
        </p:nvSpPr>
        <p:spPr>
          <a:xfrm>
            <a:off x="777875" y="4776788"/>
            <a:ext cx="6215063" cy="4522787"/>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75" name="Google Shape;475;p20:notes"/>
          <p:cNvSpPr>
            <a:spLocks noGrp="1" noRot="1" noChangeAspect="1"/>
          </p:cNvSpPr>
          <p:nvPr>
            <p:ph type="sldImg" idx="2"/>
          </p:nvPr>
        </p:nvSpPr>
        <p:spPr>
          <a:xfrm>
            <a:off x="534988" y="763588"/>
            <a:ext cx="6697662" cy="3768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276" name="Google Shape;276;p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277" name="Google Shape;277;p1:notes"/>
          <p:cNvSpPr>
            <a:spLocks noGrp="1" noRot="1" noChangeAspect="1"/>
          </p:cNvSpPr>
          <p:nvPr>
            <p:ph type="sldImg" idx="2"/>
          </p:nvPr>
        </p:nvSpPr>
        <p:spPr>
          <a:xfrm>
            <a:off x="534988" y="763588"/>
            <a:ext cx="6700837"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8" name="Google Shape;278;p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960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33</a:t>
            </a:fld>
            <a:endParaRPr sz="1400">
              <a:solidFill>
                <a:srgbClr val="000000"/>
              </a:solidFill>
              <a:latin typeface="Arial"/>
              <a:ea typeface="Arial"/>
              <a:cs typeface="Arial"/>
              <a:sym typeface="Arial"/>
            </a:endParaRPr>
          </a:p>
        </p:txBody>
      </p:sp>
      <p:sp>
        <p:nvSpPr>
          <p:cNvPr id="486" name="Google Shape;486;p2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33</a:t>
            </a:fld>
            <a:endParaRPr sz="1400">
              <a:solidFill>
                <a:srgbClr val="000000"/>
              </a:solidFill>
              <a:latin typeface="Arial"/>
              <a:ea typeface="Arial"/>
              <a:cs typeface="Arial"/>
              <a:sym typeface="Arial"/>
            </a:endParaRPr>
          </a:p>
        </p:txBody>
      </p:sp>
      <p:sp>
        <p:nvSpPr>
          <p:cNvPr id="487" name="Google Shape;487;p21: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8" name="Google Shape;488;p2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34</a:t>
            </a:fld>
            <a:endParaRPr sz="1400">
              <a:solidFill>
                <a:srgbClr val="000000"/>
              </a:solidFill>
              <a:latin typeface="Arial"/>
              <a:ea typeface="Arial"/>
              <a:cs typeface="Arial"/>
              <a:sym typeface="Arial"/>
            </a:endParaRPr>
          </a:p>
        </p:txBody>
      </p:sp>
      <p:sp>
        <p:nvSpPr>
          <p:cNvPr id="486" name="Google Shape;486;p2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34</a:t>
            </a:fld>
            <a:endParaRPr sz="1400">
              <a:solidFill>
                <a:srgbClr val="000000"/>
              </a:solidFill>
              <a:latin typeface="Arial"/>
              <a:ea typeface="Arial"/>
              <a:cs typeface="Arial"/>
              <a:sym typeface="Arial"/>
            </a:endParaRPr>
          </a:p>
        </p:txBody>
      </p:sp>
      <p:sp>
        <p:nvSpPr>
          <p:cNvPr id="487" name="Google Shape;487;p21: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8" name="Google Shape;488;p2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509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35</a:t>
            </a:fld>
            <a:endParaRPr sz="1400">
              <a:solidFill>
                <a:srgbClr val="000000"/>
              </a:solidFill>
              <a:latin typeface="Arial"/>
              <a:ea typeface="Arial"/>
              <a:cs typeface="Arial"/>
              <a:sym typeface="Arial"/>
            </a:endParaRPr>
          </a:p>
        </p:txBody>
      </p:sp>
      <p:sp>
        <p:nvSpPr>
          <p:cNvPr id="486" name="Google Shape;486;p2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35</a:t>
            </a:fld>
            <a:endParaRPr sz="1400">
              <a:solidFill>
                <a:srgbClr val="000000"/>
              </a:solidFill>
              <a:latin typeface="Arial"/>
              <a:ea typeface="Arial"/>
              <a:cs typeface="Arial"/>
              <a:sym typeface="Arial"/>
            </a:endParaRPr>
          </a:p>
        </p:txBody>
      </p:sp>
      <p:sp>
        <p:nvSpPr>
          <p:cNvPr id="487" name="Google Shape;487;p21: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8" name="Google Shape;488;p2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552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36</a:t>
            </a:fld>
            <a:endParaRPr sz="1400">
              <a:solidFill>
                <a:srgbClr val="000000"/>
              </a:solidFill>
              <a:latin typeface="Arial"/>
              <a:ea typeface="Arial"/>
              <a:cs typeface="Arial"/>
              <a:sym typeface="Arial"/>
            </a:endParaRPr>
          </a:p>
        </p:txBody>
      </p:sp>
      <p:sp>
        <p:nvSpPr>
          <p:cNvPr id="486" name="Google Shape;486;p21: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36</a:t>
            </a:fld>
            <a:endParaRPr sz="1400">
              <a:solidFill>
                <a:srgbClr val="000000"/>
              </a:solidFill>
              <a:latin typeface="Arial"/>
              <a:ea typeface="Arial"/>
              <a:cs typeface="Arial"/>
              <a:sym typeface="Arial"/>
            </a:endParaRPr>
          </a:p>
        </p:txBody>
      </p:sp>
      <p:sp>
        <p:nvSpPr>
          <p:cNvPr id="487" name="Google Shape;487;p21: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88" name="Google Shape;488;p21: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846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2: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37</a:t>
            </a:fld>
            <a:endParaRPr sz="1400">
              <a:solidFill>
                <a:srgbClr val="000000"/>
              </a:solidFill>
              <a:latin typeface="Arial"/>
              <a:ea typeface="Arial"/>
              <a:cs typeface="Arial"/>
              <a:sym typeface="Arial"/>
            </a:endParaRPr>
          </a:p>
        </p:txBody>
      </p:sp>
      <p:sp>
        <p:nvSpPr>
          <p:cNvPr id="497" name="Google Shape;497;p22: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37</a:t>
            </a:fld>
            <a:endParaRPr sz="1400">
              <a:solidFill>
                <a:srgbClr val="000000"/>
              </a:solidFill>
              <a:latin typeface="Arial"/>
              <a:ea typeface="Arial"/>
              <a:cs typeface="Arial"/>
              <a:sym typeface="Arial"/>
            </a:endParaRPr>
          </a:p>
        </p:txBody>
      </p:sp>
      <p:sp>
        <p:nvSpPr>
          <p:cNvPr id="498" name="Google Shape;498;p22: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99" name="Google Shape;499;p22: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38</a:t>
            </a:fld>
            <a:endParaRPr sz="1400">
              <a:solidFill>
                <a:srgbClr val="000000"/>
              </a:solidFill>
              <a:latin typeface="Arial"/>
              <a:ea typeface="Arial"/>
              <a:cs typeface="Arial"/>
              <a:sym typeface="Arial"/>
            </a:endParaRPr>
          </a:p>
        </p:txBody>
      </p:sp>
      <p:sp>
        <p:nvSpPr>
          <p:cNvPr id="508" name="Google Shape;508;p23: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38</a:t>
            </a:fld>
            <a:endParaRPr sz="1400">
              <a:solidFill>
                <a:srgbClr val="000000"/>
              </a:solidFill>
              <a:latin typeface="Arial"/>
              <a:ea typeface="Arial"/>
              <a:cs typeface="Arial"/>
              <a:sym typeface="Arial"/>
            </a:endParaRPr>
          </a:p>
        </p:txBody>
      </p:sp>
      <p:sp>
        <p:nvSpPr>
          <p:cNvPr id="509" name="Google Shape;509;p23: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10" name="Google Shape;510;p23: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39</a:t>
            </a:fld>
            <a:endParaRPr sz="1400">
              <a:solidFill>
                <a:srgbClr val="000000"/>
              </a:solidFill>
              <a:latin typeface="Arial"/>
              <a:ea typeface="Arial"/>
              <a:cs typeface="Arial"/>
              <a:sym typeface="Arial"/>
            </a:endParaRPr>
          </a:p>
        </p:txBody>
      </p:sp>
      <p:sp>
        <p:nvSpPr>
          <p:cNvPr id="508" name="Google Shape;508;p23: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39</a:t>
            </a:fld>
            <a:endParaRPr sz="1400">
              <a:solidFill>
                <a:srgbClr val="000000"/>
              </a:solidFill>
              <a:latin typeface="Arial"/>
              <a:ea typeface="Arial"/>
              <a:cs typeface="Arial"/>
              <a:sym typeface="Arial"/>
            </a:endParaRPr>
          </a:p>
        </p:txBody>
      </p:sp>
      <p:sp>
        <p:nvSpPr>
          <p:cNvPr id="509" name="Google Shape;509;p23: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10" name="Google Shape;510;p23: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70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297" name="Google Shape;297;p3: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b="0" u="none">
                <a:solidFill>
                  <a:srgbClr val="000000"/>
                </a:solidFill>
                <a:latin typeface="Arial"/>
                <a:ea typeface="Arial"/>
                <a:cs typeface="Arial"/>
                <a:sym typeface="Arial"/>
              </a:rPr>
              <a:t>4</a:t>
            </a:fld>
            <a:endParaRPr sz="1400" b="0" u="none">
              <a:solidFill>
                <a:srgbClr val="000000"/>
              </a:solidFill>
              <a:latin typeface="Arial"/>
              <a:ea typeface="Arial"/>
              <a:cs typeface="Arial"/>
              <a:sym typeface="Arial"/>
            </a:endParaRPr>
          </a:p>
        </p:txBody>
      </p:sp>
      <p:sp>
        <p:nvSpPr>
          <p:cNvPr id="298" name="Google Shape;298;p3: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99" name="Google Shape;299;p3: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91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40</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40</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41</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41</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741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42</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42</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073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43</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43</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639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44</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44</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873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45</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45</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148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46</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46</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391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47</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47</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886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48</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48</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603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49</a:t>
            </a:fld>
            <a:endParaRPr sz="1400">
              <a:solidFill>
                <a:srgbClr val="000000"/>
              </a:solidFill>
              <a:latin typeface="Arial"/>
              <a:ea typeface="Arial"/>
              <a:cs typeface="Arial"/>
              <a:sym typeface="Arial"/>
            </a:endParaRPr>
          </a:p>
        </p:txBody>
      </p:sp>
      <p:sp>
        <p:nvSpPr>
          <p:cNvPr id="519" name="Google Shape;519;p2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49</a:t>
            </a:fld>
            <a:endParaRPr sz="1400">
              <a:solidFill>
                <a:srgbClr val="000000"/>
              </a:solidFill>
              <a:latin typeface="Arial"/>
              <a:ea typeface="Arial"/>
              <a:cs typeface="Arial"/>
              <a:sym typeface="Arial"/>
            </a:endParaRPr>
          </a:p>
        </p:txBody>
      </p:sp>
      <p:sp>
        <p:nvSpPr>
          <p:cNvPr id="520" name="Google Shape;520;p2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21" name="Google Shape;521;p2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27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a:t>
            </a:fld>
            <a:endParaRPr sz="1400">
              <a:solidFill>
                <a:srgbClr val="000000"/>
              </a:solidFill>
              <a:latin typeface="Arial"/>
              <a:ea typeface="Arial"/>
              <a:cs typeface="Arial"/>
              <a:sym typeface="Arial"/>
            </a:endParaRPr>
          </a:p>
        </p:txBody>
      </p:sp>
      <p:sp>
        <p:nvSpPr>
          <p:cNvPr id="331" name="Google Shape;331;p6: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a:t>
            </a:fld>
            <a:endParaRPr sz="1400">
              <a:solidFill>
                <a:srgbClr val="000000"/>
              </a:solidFill>
              <a:latin typeface="Arial"/>
              <a:ea typeface="Arial"/>
              <a:cs typeface="Arial"/>
              <a:sym typeface="Arial"/>
            </a:endParaRPr>
          </a:p>
        </p:txBody>
      </p:sp>
      <p:sp>
        <p:nvSpPr>
          <p:cNvPr id="332" name="Google Shape;332;p6: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3" name="Google Shape;333;p6: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50</a:t>
            </a:fld>
            <a:endParaRPr sz="1400">
              <a:solidFill>
                <a:srgbClr val="000000"/>
              </a:solidFill>
              <a:latin typeface="Arial"/>
              <a:ea typeface="Arial"/>
              <a:cs typeface="Arial"/>
              <a:sym typeface="Arial"/>
            </a:endParaRPr>
          </a:p>
        </p:txBody>
      </p:sp>
      <p:sp>
        <p:nvSpPr>
          <p:cNvPr id="530" name="Google Shape;530;p25: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50</a:t>
            </a:fld>
            <a:endParaRPr sz="1400">
              <a:solidFill>
                <a:srgbClr val="000000"/>
              </a:solidFill>
              <a:latin typeface="Arial"/>
              <a:ea typeface="Arial"/>
              <a:cs typeface="Arial"/>
              <a:sym typeface="Arial"/>
            </a:endParaRPr>
          </a:p>
        </p:txBody>
      </p:sp>
      <p:sp>
        <p:nvSpPr>
          <p:cNvPr id="531" name="Google Shape;531;p25: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2" name="Google Shape;532;p25: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51</a:t>
            </a:fld>
            <a:endParaRPr sz="1400">
              <a:solidFill>
                <a:srgbClr val="000000"/>
              </a:solidFill>
              <a:latin typeface="Arial"/>
              <a:ea typeface="Arial"/>
              <a:cs typeface="Arial"/>
              <a:sym typeface="Arial"/>
            </a:endParaRPr>
          </a:p>
        </p:txBody>
      </p:sp>
      <p:sp>
        <p:nvSpPr>
          <p:cNvPr id="552" name="Google Shape;552;p2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51</a:t>
            </a:fld>
            <a:endParaRPr sz="1400">
              <a:solidFill>
                <a:srgbClr val="000000"/>
              </a:solidFill>
              <a:latin typeface="Arial"/>
              <a:ea typeface="Arial"/>
              <a:cs typeface="Arial"/>
              <a:sym typeface="Arial"/>
            </a:endParaRPr>
          </a:p>
        </p:txBody>
      </p:sp>
      <p:sp>
        <p:nvSpPr>
          <p:cNvPr id="553" name="Google Shape;553;p2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54" name="Google Shape;554;p2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52</a:t>
            </a:fld>
            <a:endParaRPr sz="1400">
              <a:solidFill>
                <a:srgbClr val="000000"/>
              </a:solidFill>
              <a:latin typeface="Arial"/>
              <a:ea typeface="Arial"/>
              <a:cs typeface="Arial"/>
              <a:sym typeface="Arial"/>
            </a:endParaRPr>
          </a:p>
        </p:txBody>
      </p:sp>
      <p:sp>
        <p:nvSpPr>
          <p:cNvPr id="552" name="Google Shape;552;p2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52</a:t>
            </a:fld>
            <a:endParaRPr sz="1400">
              <a:solidFill>
                <a:srgbClr val="000000"/>
              </a:solidFill>
              <a:latin typeface="Arial"/>
              <a:ea typeface="Arial"/>
              <a:cs typeface="Arial"/>
              <a:sym typeface="Arial"/>
            </a:endParaRPr>
          </a:p>
        </p:txBody>
      </p:sp>
      <p:sp>
        <p:nvSpPr>
          <p:cNvPr id="553" name="Google Shape;553;p2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54" name="Google Shape;554;p2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129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6: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53</a:t>
            </a:fld>
            <a:endParaRPr sz="1400">
              <a:solidFill>
                <a:srgbClr val="000000"/>
              </a:solidFill>
              <a:latin typeface="Arial"/>
              <a:ea typeface="Arial"/>
              <a:cs typeface="Arial"/>
              <a:sym typeface="Arial"/>
            </a:endParaRPr>
          </a:p>
        </p:txBody>
      </p:sp>
      <p:sp>
        <p:nvSpPr>
          <p:cNvPr id="541" name="Google Shape;541;p26: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53</a:t>
            </a:fld>
            <a:endParaRPr sz="1400">
              <a:solidFill>
                <a:srgbClr val="000000"/>
              </a:solidFill>
              <a:latin typeface="Arial"/>
              <a:ea typeface="Arial"/>
              <a:cs typeface="Arial"/>
              <a:sym typeface="Arial"/>
            </a:endParaRPr>
          </a:p>
        </p:txBody>
      </p:sp>
      <p:sp>
        <p:nvSpPr>
          <p:cNvPr id="542" name="Google Shape;542;p26: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43" name="Google Shape;543;p26: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8: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54</a:t>
            </a:fld>
            <a:endParaRPr sz="1400">
              <a:solidFill>
                <a:srgbClr val="000000"/>
              </a:solidFill>
              <a:latin typeface="Arial"/>
              <a:ea typeface="Arial"/>
              <a:cs typeface="Arial"/>
              <a:sym typeface="Arial"/>
            </a:endParaRPr>
          </a:p>
        </p:txBody>
      </p:sp>
      <p:sp>
        <p:nvSpPr>
          <p:cNvPr id="565" name="Google Shape;565;p28: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54</a:t>
            </a:fld>
            <a:endParaRPr sz="1400">
              <a:solidFill>
                <a:srgbClr val="000000"/>
              </a:solidFill>
              <a:latin typeface="Arial"/>
              <a:ea typeface="Arial"/>
              <a:cs typeface="Arial"/>
              <a:sym typeface="Arial"/>
            </a:endParaRPr>
          </a:p>
        </p:txBody>
      </p:sp>
      <p:sp>
        <p:nvSpPr>
          <p:cNvPr id="566" name="Google Shape;566;p28:notes"/>
          <p:cNvSpPr>
            <a:spLocks noGrp="1" noRot="1" noChangeAspect="1"/>
          </p:cNvSpPr>
          <p:nvPr>
            <p:ph type="sldImg" idx="2"/>
          </p:nvPr>
        </p:nvSpPr>
        <p:spPr>
          <a:xfrm>
            <a:off x="534988" y="763588"/>
            <a:ext cx="6700837"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67" name="Google Shape;567;p28: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6</a:t>
            </a:fld>
            <a:endParaRPr sz="1400">
              <a:solidFill>
                <a:srgbClr val="000000"/>
              </a:solidFill>
              <a:latin typeface="Arial"/>
              <a:ea typeface="Arial"/>
              <a:cs typeface="Arial"/>
              <a:sym typeface="Arial"/>
            </a:endParaRPr>
          </a:p>
        </p:txBody>
      </p:sp>
      <p:sp>
        <p:nvSpPr>
          <p:cNvPr id="306" name="Google Shape;306;p4: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6</a:t>
            </a:fld>
            <a:endParaRPr sz="1400">
              <a:solidFill>
                <a:srgbClr val="000000"/>
              </a:solidFill>
              <a:latin typeface="Arial"/>
              <a:ea typeface="Arial"/>
              <a:cs typeface="Arial"/>
              <a:sym typeface="Arial"/>
            </a:endParaRPr>
          </a:p>
        </p:txBody>
      </p:sp>
      <p:sp>
        <p:nvSpPr>
          <p:cNvPr id="307" name="Google Shape;307;p4: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8" name="Google Shape;308;p4: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7</a:t>
            </a:fld>
            <a:endParaRPr sz="1400">
              <a:solidFill>
                <a:srgbClr val="000000"/>
              </a:solidFill>
              <a:latin typeface="Arial"/>
              <a:ea typeface="Arial"/>
              <a:cs typeface="Arial"/>
              <a:sym typeface="Arial"/>
            </a:endParaRPr>
          </a:p>
        </p:txBody>
      </p:sp>
      <p:sp>
        <p:nvSpPr>
          <p:cNvPr id="319" name="Google Shape;319;p5: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7</a:t>
            </a:fld>
            <a:endParaRPr sz="1400">
              <a:solidFill>
                <a:srgbClr val="000000"/>
              </a:solidFill>
              <a:latin typeface="Arial"/>
              <a:ea typeface="Arial"/>
              <a:cs typeface="Arial"/>
              <a:sym typeface="Arial"/>
            </a:endParaRPr>
          </a:p>
        </p:txBody>
      </p:sp>
      <p:sp>
        <p:nvSpPr>
          <p:cNvPr id="320" name="Google Shape;320;p5: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1" name="Google Shape;321;p5: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5: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8</a:t>
            </a:fld>
            <a:endParaRPr sz="1400">
              <a:solidFill>
                <a:srgbClr val="000000"/>
              </a:solidFill>
              <a:latin typeface="Arial"/>
              <a:ea typeface="Arial"/>
              <a:cs typeface="Arial"/>
              <a:sym typeface="Arial"/>
            </a:endParaRPr>
          </a:p>
        </p:txBody>
      </p:sp>
      <p:sp>
        <p:nvSpPr>
          <p:cNvPr id="319" name="Google Shape;319;p5: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8</a:t>
            </a:fld>
            <a:endParaRPr sz="1400">
              <a:solidFill>
                <a:srgbClr val="000000"/>
              </a:solidFill>
              <a:latin typeface="Arial"/>
              <a:ea typeface="Arial"/>
              <a:cs typeface="Arial"/>
              <a:sym typeface="Arial"/>
            </a:endParaRPr>
          </a:p>
        </p:txBody>
      </p:sp>
      <p:sp>
        <p:nvSpPr>
          <p:cNvPr id="320" name="Google Shape;320;p5: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21" name="Google Shape;321;p5: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25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7:notes"/>
          <p:cNvSpPr txBox="1">
            <a:spLocks noGrp="1"/>
          </p:cNvSpPr>
          <p:nvPr>
            <p:ph type="sldNum" idx="12"/>
          </p:nvPr>
        </p:nvSpPr>
        <p:spPr>
          <a:xfrm>
            <a:off x="4398963" y="9555163"/>
            <a:ext cx="3370262" cy="500062"/>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9</a:t>
            </a:fld>
            <a:endParaRPr sz="1400">
              <a:solidFill>
                <a:srgbClr val="000000"/>
              </a:solidFill>
              <a:latin typeface="Arial"/>
              <a:ea typeface="Arial"/>
              <a:cs typeface="Arial"/>
              <a:sym typeface="Arial"/>
            </a:endParaRPr>
          </a:p>
        </p:txBody>
      </p:sp>
      <p:sp>
        <p:nvSpPr>
          <p:cNvPr id="342" name="Google Shape;342;p7:notes"/>
          <p:cNvSpPr txBox="1"/>
          <p:nvPr/>
        </p:nvSpPr>
        <p:spPr>
          <a:xfrm>
            <a:off x="4398963" y="9555163"/>
            <a:ext cx="3371850" cy="501650"/>
          </a:xfrm>
          <a:prstGeom prst="rect">
            <a:avLst/>
          </a:prstGeom>
          <a:noFill/>
          <a:ln>
            <a:noFill/>
          </a:ln>
        </p:spPr>
        <p:txBody>
          <a:bodyPr spcFirstLastPara="1" wrap="square" lIns="0" tIns="0" rIns="0" bIns="0" anchor="b" anchorCtr="0">
            <a:noAutofit/>
          </a:bodyPr>
          <a:lstStyle/>
          <a:p>
            <a:pPr marL="0" marR="0" lvl="0" indent="0" algn="r" rtl="0">
              <a:lnSpc>
                <a:spcPct val="113000"/>
              </a:lnSpc>
              <a:spcBef>
                <a:spcPts val="0"/>
              </a:spcBef>
              <a:spcAft>
                <a:spcPts val="0"/>
              </a:spcAft>
              <a:buClr>
                <a:srgbClr val="000000"/>
              </a:buClr>
              <a:buSzPts val="1400"/>
              <a:buFont typeface="Times New Roman"/>
              <a:buNone/>
            </a:pPr>
            <a:fld id="{00000000-1234-1234-1234-123412341234}" type="slidenum">
              <a:rPr lang="en-IN" sz="1400">
                <a:solidFill>
                  <a:srgbClr val="000000"/>
                </a:solidFill>
                <a:latin typeface="Arial"/>
                <a:ea typeface="Arial"/>
                <a:cs typeface="Arial"/>
                <a:sym typeface="Arial"/>
              </a:rPr>
              <a:t>9</a:t>
            </a:fld>
            <a:endParaRPr sz="1400">
              <a:solidFill>
                <a:srgbClr val="000000"/>
              </a:solidFill>
              <a:latin typeface="Arial"/>
              <a:ea typeface="Arial"/>
              <a:cs typeface="Arial"/>
              <a:sym typeface="Arial"/>
            </a:endParaRPr>
          </a:p>
        </p:txBody>
      </p:sp>
      <p:sp>
        <p:nvSpPr>
          <p:cNvPr id="343" name="Google Shape;343;p7:notes"/>
          <p:cNvSpPr>
            <a:spLocks noGrp="1" noRot="1" noChangeAspect="1"/>
          </p:cNvSpPr>
          <p:nvPr>
            <p:ph type="sldImg" idx="2"/>
          </p:nvPr>
        </p:nvSpPr>
        <p:spPr>
          <a:xfrm>
            <a:off x="536575" y="763588"/>
            <a:ext cx="6700838" cy="37719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7:notes"/>
          <p:cNvSpPr txBox="1">
            <a:spLocks noGrp="1"/>
          </p:cNvSpPr>
          <p:nvPr>
            <p:ph type="body" idx="1"/>
          </p:nvPr>
        </p:nvSpPr>
        <p:spPr>
          <a:xfrm>
            <a:off x="777875" y="4776788"/>
            <a:ext cx="6218238" cy="452596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49"/>
          <p:cNvSpPr txBox="1">
            <a:spLocks noGrp="1"/>
          </p:cNvSpPr>
          <p:nvPr>
            <p:ph type="title"/>
          </p:nvPr>
        </p:nvSpPr>
        <p:spPr>
          <a:xfrm>
            <a:off x="503238" y="225425"/>
            <a:ext cx="9066212"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45" name="Google Shape;45;p49"/>
          <p:cNvSpPr txBox="1">
            <a:spLocks noGrp="1"/>
          </p:cNvSpPr>
          <p:nvPr>
            <p:ph type="body" idx="1"/>
          </p:nvPr>
        </p:nvSpPr>
        <p:spPr>
          <a:xfrm rot="5400000">
            <a:off x="3394076" y="-1565274"/>
            <a:ext cx="3284537" cy="90662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
        <p:cNvGrpSpPr/>
        <p:nvPr/>
      </p:nvGrpSpPr>
      <p:grpSpPr>
        <a:xfrm>
          <a:off x="0" y="0"/>
          <a:ext cx="0" cy="0"/>
          <a:chOff x="0" y="0"/>
          <a:chExt cx="0" cy="0"/>
        </a:xfrm>
      </p:grpSpPr>
      <p:sp>
        <p:nvSpPr>
          <p:cNvPr id="47" name="Google Shape;47;p50"/>
          <p:cNvSpPr txBox="1">
            <a:spLocks noGrp="1"/>
          </p:cNvSpPr>
          <p:nvPr>
            <p:ph type="title"/>
          </p:nvPr>
        </p:nvSpPr>
        <p:spPr>
          <a:xfrm rot="5400000">
            <a:off x="6244432" y="1285082"/>
            <a:ext cx="4384675" cy="2265362"/>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48" name="Google Shape;48;p50"/>
          <p:cNvSpPr txBox="1">
            <a:spLocks noGrp="1"/>
          </p:cNvSpPr>
          <p:nvPr>
            <p:ph type="body" idx="1"/>
          </p:nvPr>
        </p:nvSpPr>
        <p:spPr>
          <a:xfrm rot="5400000">
            <a:off x="1635126" y="-906462"/>
            <a:ext cx="4384675" cy="664845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32"/>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61"/>
          <p:cNvSpPr txBox="1">
            <a:spLocks noGrp="1"/>
          </p:cNvSpPr>
          <p:nvPr>
            <p:ph type="ctrTitle"/>
          </p:nvPr>
        </p:nvSpPr>
        <p:spPr>
          <a:xfrm>
            <a:off x="1258888" y="928688"/>
            <a:ext cx="7558087" cy="1973262"/>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60" name="Google Shape;60;p61"/>
          <p:cNvSpPr txBox="1">
            <a:spLocks noGrp="1"/>
          </p:cNvSpPr>
          <p:nvPr>
            <p:ph type="subTitle" idx="1"/>
          </p:nvPr>
        </p:nvSpPr>
        <p:spPr>
          <a:xfrm>
            <a:off x="1258888" y="2978150"/>
            <a:ext cx="7558087" cy="1370013"/>
          </a:xfrm>
          <a:prstGeom prst="rect">
            <a:avLst/>
          </a:prstGeom>
          <a:noFill/>
          <a:ln>
            <a:noFill/>
          </a:ln>
        </p:spPr>
        <p:txBody>
          <a:bodyPr spcFirstLastPara="1" wrap="square" lIns="0" tIns="0" rIns="0" bIns="0" anchor="t" anchorCtr="0">
            <a:noAutofit/>
          </a:bodyPr>
          <a:lstStyle>
            <a:lvl1pPr lvl="0" algn="ctr">
              <a:lnSpc>
                <a:spcPct val="113000"/>
              </a:lnSpc>
              <a:spcBef>
                <a:spcPts val="1438"/>
              </a:spcBef>
              <a:spcAft>
                <a:spcPts val="0"/>
              </a:spcAft>
              <a:buSzPts val="2400"/>
              <a:buNone/>
              <a:defRPr sz="2400"/>
            </a:lvl1pPr>
            <a:lvl2pPr lvl="1" algn="ctr">
              <a:lnSpc>
                <a:spcPct val="113000"/>
              </a:lnSpc>
              <a:spcBef>
                <a:spcPts val="1150"/>
              </a:spcBef>
              <a:spcAft>
                <a:spcPts val="0"/>
              </a:spcAft>
              <a:buSzPts val="2000"/>
              <a:buNone/>
              <a:defRPr sz="2000"/>
            </a:lvl2pPr>
            <a:lvl3pPr lvl="2" algn="ctr">
              <a:lnSpc>
                <a:spcPct val="113000"/>
              </a:lnSpc>
              <a:spcBef>
                <a:spcPts val="875"/>
              </a:spcBef>
              <a:spcAft>
                <a:spcPts val="0"/>
              </a:spcAft>
              <a:buSzPts val="1800"/>
              <a:buNone/>
              <a:defRPr sz="1800"/>
            </a:lvl3pPr>
            <a:lvl4pPr lvl="3" algn="ctr">
              <a:lnSpc>
                <a:spcPct val="113000"/>
              </a:lnSpc>
              <a:spcBef>
                <a:spcPts val="588"/>
              </a:spcBef>
              <a:spcAft>
                <a:spcPts val="0"/>
              </a:spcAft>
              <a:buSzPts val="1600"/>
              <a:buNone/>
              <a:defRPr sz="1600"/>
            </a:lvl4pPr>
            <a:lvl5pPr lvl="4" algn="ctr">
              <a:lnSpc>
                <a:spcPct val="113000"/>
              </a:lnSpc>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 name="Google Shape;61;p61"/>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62"/>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64" name="Google Shape;64;p62"/>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62"/>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63"/>
          <p:cNvSpPr txBox="1">
            <a:spLocks noGrp="1"/>
          </p:cNvSpPr>
          <p:nvPr>
            <p:ph type="title"/>
          </p:nvPr>
        </p:nvSpPr>
        <p:spPr>
          <a:xfrm>
            <a:off x="687388" y="1414463"/>
            <a:ext cx="8689975" cy="2357437"/>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68" name="Google Shape;68;p63"/>
          <p:cNvSpPr txBox="1">
            <a:spLocks noGrp="1"/>
          </p:cNvSpPr>
          <p:nvPr>
            <p:ph type="body" idx="1"/>
          </p:nvPr>
        </p:nvSpPr>
        <p:spPr>
          <a:xfrm>
            <a:off x="687388" y="3794125"/>
            <a:ext cx="8689975" cy="12414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2400"/>
              <a:buNone/>
              <a:defRPr sz="2400"/>
            </a:lvl1pPr>
            <a:lvl2pPr marL="914400" lvl="1" indent="-228600" algn="l">
              <a:lnSpc>
                <a:spcPct val="113000"/>
              </a:lnSpc>
              <a:spcBef>
                <a:spcPts val="1150"/>
              </a:spcBef>
              <a:spcAft>
                <a:spcPts val="0"/>
              </a:spcAft>
              <a:buSzPts val="2000"/>
              <a:buNone/>
              <a:defRPr sz="2000"/>
            </a:lvl2pPr>
            <a:lvl3pPr marL="1371600" lvl="2" indent="-228600" algn="l">
              <a:lnSpc>
                <a:spcPct val="113000"/>
              </a:lnSpc>
              <a:spcBef>
                <a:spcPts val="875"/>
              </a:spcBef>
              <a:spcAft>
                <a:spcPts val="0"/>
              </a:spcAft>
              <a:buSzPts val="1800"/>
              <a:buNone/>
              <a:defRPr sz="1800"/>
            </a:lvl3pPr>
            <a:lvl4pPr marL="1828800" lvl="3" indent="-228600" algn="l">
              <a:lnSpc>
                <a:spcPct val="113000"/>
              </a:lnSpc>
              <a:spcBef>
                <a:spcPts val="588"/>
              </a:spcBef>
              <a:spcAft>
                <a:spcPts val="0"/>
              </a:spcAft>
              <a:buSzPts val="1600"/>
              <a:buNone/>
              <a:defRPr sz="1600"/>
            </a:lvl4pPr>
            <a:lvl5pPr marL="2286000" lvl="4" indent="-228600" algn="l">
              <a:lnSpc>
                <a:spcPct val="113000"/>
              </a:lnSpc>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69" name="Google Shape;69;p63"/>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64"/>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72" name="Google Shape;72;p64"/>
          <p:cNvSpPr txBox="1">
            <a:spLocks noGrp="1"/>
          </p:cNvSpPr>
          <p:nvPr>
            <p:ph type="body" idx="1"/>
          </p:nvPr>
        </p:nvSpPr>
        <p:spPr>
          <a:xfrm>
            <a:off x="503238" y="1327150"/>
            <a:ext cx="4456112"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64"/>
          <p:cNvSpPr txBox="1">
            <a:spLocks noGrp="1"/>
          </p:cNvSpPr>
          <p:nvPr>
            <p:ph type="body" idx="2"/>
          </p:nvPr>
        </p:nvSpPr>
        <p:spPr>
          <a:xfrm>
            <a:off x="5111750" y="1327150"/>
            <a:ext cx="4456113"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64"/>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65"/>
          <p:cNvSpPr txBox="1">
            <a:spLocks noGrp="1"/>
          </p:cNvSpPr>
          <p:nvPr>
            <p:ph type="title"/>
          </p:nvPr>
        </p:nvSpPr>
        <p:spPr>
          <a:xfrm>
            <a:off x="693738" y="301625"/>
            <a:ext cx="8689975" cy="10969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77" name="Google Shape;77;p65"/>
          <p:cNvSpPr txBox="1">
            <a:spLocks noGrp="1"/>
          </p:cNvSpPr>
          <p:nvPr>
            <p:ph type="body" idx="1"/>
          </p:nvPr>
        </p:nvSpPr>
        <p:spPr>
          <a:xfrm>
            <a:off x="693738" y="1390650"/>
            <a:ext cx="4262437"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65"/>
          <p:cNvSpPr txBox="1">
            <a:spLocks noGrp="1"/>
          </p:cNvSpPr>
          <p:nvPr>
            <p:ph type="body" idx="2"/>
          </p:nvPr>
        </p:nvSpPr>
        <p:spPr>
          <a:xfrm>
            <a:off x="693738" y="2071688"/>
            <a:ext cx="4262437"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5"/>
          <p:cNvSpPr txBox="1">
            <a:spLocks noGrp="1"/>
          </p:cNvSpPr>
          <p:nvPr>
            <p:ph type="body" idx="3"/>
          </p:nvPr>
        </p:nvSpPr>
        <p:spPr>
          <a:xfrm>
            <a:off x="5100638" y="1390650"/>
            <a:ext cx="4283075"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65"/>
          <p:cNvSpPr txBox="1">
            <a:spLocks noGrp="1"/>
          </p:cNvSpPr>
          <p:nvPr>
            <p:ph type="body" idx="4"/>
          </p:nvPr>
        </p:nvSpPr>
        <p:spPr>
          <a:xfrm>
            <a:off x="5100638" y="2071688"/>
            <a:ext cx="4283075"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5"/>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66"/>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84" name="Google Shape;84;p66"/>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sp>
        <p:nvSpPr>
          <p:cNvPr id="86" name="Google Shape;86;p67"/>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87" name="Google Shape;87;p67"/>
          <p:cNvSpPr txBox="1">
            <a:spLocks noGrp="1"/>
          </p:cNvSpPr>
          <p:nvPr>
            <p:ph type="body" idx="1"/>
          </p:nvPr>
        </p:nvSpPr>
        <p:spPr>
          <a:xfrm>
            <a:off x="4283075" y="815975"/>
            <a:ext cx="5100638" cy="4030663"/>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sz="3200"/>
            </a:lvl1pPr>
            <a:lvl2pPr marL="914400" lvl="1" indent="-228600" algn="l">
              <a:lnSpc>
                <a:spcPct val="113000"/>
              </a:lnSpc>
              <a:spcBef>
                <a:spcPts val="1150"/>
              </a:spcBef>
              <a:spcAft>
                <a:spcPts val="0"/>
              </a:spcAft>
              <a:buSzPts val="1400"/>
              <a:buNone/>
              <a:defRPr sz="2800"/>
            </a:lvl2pPr>
            <a:lvl3pPr marL="1371600" lvl="2" indent="-228600" algn="l">
              <a:lnSpc>
                <a:spcPct val="113000"/>
              </a:lnSpc>
              <a:spcBef>
                <a:spcPts val="875"/>
              </a:spcBef>
              <a:spcAft>
                <a:spcPts val="0"/>
              </a:spcAft>
              <a:buSzPts val="1400"/>
              <a:buNone/>
              <a:defRPr sz="2400"/>
            </a:lvl3pPr>
            <a:lvl4pPr marL="1828800" lvl="3" indent="-228600" algn="l">
              <a:lnSpc>
                <a:spcPct val="113000"/>
              </a:lnSpc>
              <a:spcBef>
                <a:spcPts val="588"/>
              </a:spcBef>
              <a:spcAft>
                <a:spcPts val="0"/>
              </a:spcAft>
              <a:buSzPts val="1400"/>
              <a:buNone/>
              <a:defRPr sz="2000"/>
            </a:lvl4pPr>
            <a:lvl5pPr marL="2286000" lvl="4" indent="-228600" algn="l">
              <a:lnSpc>
                <a:spcPct val="113000"/>
              </a:lnSpc>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8" name="Google Shape;88;p67"/>
          <p:cNvSpPr txBox="1">
            <a:spLocks noGrp="1"/>
          </p:cNvSpPr>
          <p:nvPr>
            <p:ph type="body" idx="2"/>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67"/>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1"/>
          <p:cNvSpPr txBox="1">
            <a:spLocks noGrp="1"/>
          </p:cNvSpPr>
          <p:nvPr>
            <p:ph type="ctrTitle"/>
          </p:nvPr>
        </p:nvSpPr>
        <p:spPr>
          <a:xfrm>
            <a:off x="1258888" y="928688"/>
            <a:ext cx="7558087" cy="1973262"/>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6" name="Google Shape;16;p41"/>
          <p:cNvSpPr txBox="1">
            <a:spLocks noGrp="1"/>
          </p:cNvSpPr>
          <p:nvPr>
            <p:ph type="subTitle" idx="1"/>
          </p:nvPr>
        </p:nvSpPr>
        <p:spPr>
          <a:xfrm>
            <a:off x="1258888" y="2978150"/>
            <a:ext cx="7558087" cy="1370013"/>
          </a:xfrm>
          <a:prstGeom prst="rect">
            <a:avLst/>
          </a:prstGeom>
          <a:noFill/>
          <a:ln>
            <a:noFill/>
          </a:ln>
        </p:spPr>
        <p:txBody>
          <a:bodyPr spcFirstLastPara="1" wrap="square" lIns="0" tIns="0" rIns="0" bIns="0" anchor="t" anchorCtr="0">
            <a:noAutofit/>
          </a:bodyPr>
          <a:lstStyle>
            <a:lvl1pPr lvl="0" algn="ctr">
              <a:lnSpc>
                <a:spcPct val="113000"/>
              </a:lnSpc>
              <a:spcBef>
                <a:spcPts val="1425"/>
              </a:spcBef>
              <a:spcAft>
                <a:spcPts val="0"/>
              </a:spcAft>
              <a:buSzPts val="2400"/>
              <a:buNone/>
              <a:defRPr sz="2400"/>
            </a:lvl1pPr>
            <a:lvl2pPr lvl="1" algn="ctr">
              <a:lnSpc>
                <a:spcPct val="113000"/>
              </a:lnSpc>
              <a:spcBef>
                <a:spcPts val="1150"/>
              </a:spcBef>
              <a:spcAft>
                <a:spcPts val="0"/>
              </a:spcAft>
              <a:buSzPts val="2000"/>
              <a:buNone/>
              <a:defRPr sz="2000"/>
            </a:lvl2pPr>
            <a:lvl3pPr lvl="2" algn="ctr">
              <a:lnSpc>
                <a:spcPct val="113000"/>
              </a:lnSpc>
              <a:spcBef>
                <a:spcPts val="875"/>
              </a:spcBef>
              <a:spcAft>
                <a:spcPts val="0"/>
              </a:spcAft>
              <a:buSzPts val="1800"/>
              <a:buNone/>
              <a:defRPr sz="1800"/>
            </a:lvl3pPr>
            <a:lvl4pPr lvl="3" algn="ctr">
              <a:lnSpc>
                <a:spcPct val="113000"/>
              </a:lnSpc>
              <a:spcBef>
                <a:spcPts val="588"/>
              </a:spcBef>
              <a:spcAft>
                <a:spcPts val="0"/>
              </a:spcAft>
              <a:buSzPts val="1600"/>
              <a:buNone/>
              <a:defRPr sz="1600"/>
            </a:lvl4pPr>
            <a:lvl5pPr lvl="4" algn="ctr">
              <a:lnSpc>
                <a:spcPct val="113000"/>
              </a:lnSpc>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0"/>
        <p:cNvGrpSpPr/>
        <p:nvPr/>
      </p:nvGrpSpPr>
      <p:grpSpPr>
        <a:xfrm>
          <a:off x="0" y="0"/>
          <a:ext cx="0" cy="0"/>
          <a:chOff x="0" y="0"/>
          <a:chExt cx="0" cy="0"/>
        </a:xfrm>
      </p:grpSpPr>
      <p:sp>
        <p:nvSpPr>
          <p:cNvPr id="91" name="Google Shape;91;p68"/>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92" name="Google Shape;92;p68"/>
          <p:cNvSpPr>
            <a:spLocks noGrp="1"/>
          </p:cNvSpPr>
          <p:nvPr>
            <p:ph type="pic" idx="2"/>
          </p:nvPr>
        </p:nvSpPr>
        <p:spPr>
          <a:xfrm>
            <a:off x="4283075" y="815975"/>
            <a:ext cx="5100638" cy="4030663"/>
          </a:xfrm>
          <a:prstGeom prst="rect">
            <a:avLst/>
          </a:prstGeom>
          <a:noFill/>
          <a:ln>
            <a:noFill/>
          </a:ln>
        </p:spPr>
      </p:sp>
      <p:sp>
        <p:nvSpPr>
          <p:cNvPr id="93" name="Google Shape;93;p68"/>
          <p:cNvSpPr txBox="1">
            <a:spLocks noGrp="1"/>
          </p:cNvSpPr>
          <p:nvPr>
            <p:ph type="body" idx="1"/>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4" name="Google Shape;94;p68"/>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69"/>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97" name="Google Shape;97;p69"/>
          <p:cNvSpPr txBox="1">
            <a:spLocks noGrp="1"/>
          </p:cNvSpPr>
          <p:nvPr>
            <p:ph type="body" idx="1"/>
          </p:nvPr>
        </p:nvSpPr>
        <p:spPr>
          <a:xfrm rot="5400000">
            <a:off x="3393282" y="-1562894"/>
            <a:ext cx="3284538" cy="90646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69"/>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70"/>
          <p:cNvSpPr txBox="1">
            <a:spLocks noGrp="1"/>
          </p:cNvSpPr>
          <p:nvPr>
            <p:ph type="title"/>
          </p:nvPr>
        </p:nvSpPr>
        <p:spPr>
          <a:xfrm rot="5400000">
            <a:off x="6242050" y="1285875"/>
            <a:ext cx="4386263" cy="22653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01" name="Google Shape;101;p70"/>
          <p:cNvSpPr txBox="1">
            <a:spLocks noGrp="1"/>
          </p:cNvSpPr>
          <p:nvPr>
            <p:ph type="body" idx="1"/>
          </p:nvPr>
        </p:nvSpPr>
        <p:spPr>
          <a:xfrm rot="5400000">
            <a:off x="1633538" y="-904874"/>
            <a:ext cx="4386263" cy="664686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70"/>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34"/>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
        <p:cNvGrpSpPr/>
        <p:nvPr/>
      </p:nvGrpSpPr>
      <p:grpSpPr>
        <a:xfrm>
          <a:off x="0" y="0"/>
          <a:ext cx="0" cy="0"/>
          <a:chOff x="0" y="0"/>
          <a:chExt cx="0" cy="0"/>
        </a:xfrm>
      </p:grpSpPr>
      <p:sp>
        <p:nvSpPr>
          <p:cNvPr id="113" name="Google Shape;113;p51"/>
          <p:cNvSpPr txBox="1">
            <a:spLocks noGrp="1"/>
          </p:cNvSpPr>
          <p:nvPr>
            <p:ph type="ctrTitle"/>
          </p:nvPr>
        </p:nvSpPr>
        <p:spPr>
          <a:xfrm>
            <a:off x="1258888" y="928688"/>
            <a:ext cx="7558087" cy="1973262"/>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14" name="Google Shape;114;p51"/>
          <p:cNvSpPr txBox="1">
            <a:spLocks noGrp="1"/>
          </p:cNvSpPr>
          <p:nvPr>
            <p:ph type="subTitle" idx="1"/>
          </p:nvPr>
        </p:nvSpPr>
        <p:spPr>
          <a:xfrm>
            <a:off x="1258888" y="2978150"/>
            <a:ext cx="7558087" cy="1370013"/>
          </a:xfrm>
          <a:prstGeom prst="rect">
            <a:avLst/>
          </a:prstGeom>
          <a:noFill/>
          <a:ln>
            <a:noFill/>
          </a:ln>
        </p:spPr>
        <p:txBody>
          <a:bodyPr spcFirstLastPara="1" wrap="square" lIns="0" tIns="0" rIns="0" bIns="0" anchor="t" anchorCtr="0">
            <a:noAutofit/>
          </a:bodyPr>
          <a:lstStyle>
            <a:lvl1pPr lvl="0" algn="ctr">
              <a:lnSpc>
                <a:spcPct val="113000"/>
              </a:lnSpc>
              <a:spcBef>
                <a:spcPts val="1438"/>
              </a:spcBef>
              <a:spcAft>
                <a:spcPts val="0"/>
              </a:spcAft>
              <a:buSzPts val="2400"/>
              <a:buNone/>
              <a:defRPr sz="2400"/>
            </a:lvl1pPr>
            <a:lvl2pPr lvl="1" algn="ctr">
              <a:lnSpc>
                <a:spcPct val="113000"/>
              </a:lnSpc>
              <a:spcBef>
                <a:spcPts val="1150"/>
              </a:spcBef>
              <a:spcAft>
                <a:spcPts val="0"/>
              </a:spcAft>
              <a:buSzPts val="2000"/>
              <a:buNone/>
              <a:defRPr sz="2000"/>
            </a:lvl2pPr>
            <a:lvl3pPr lvl="2" algn="ctr">
              <a:lnSpc>
                <a:spcPct val="113000"/>
              </a:lnSpc>
              <a:spcBef>
                <a:spcPts val="875"/>
              </a:spcBef>
              <a:spcAft>
                <a:spcPts val="0"/>
              </a:spcAft>
              <a:buSzPts val="1800"/>
              <a:buNone/>
              <a:defRPr sz="1800"/>
            </a:lvl3pPr>
            <a:lvl4pPr lvl="3" algn="ctr">
              <a:lnSpc>
                <a:spcPct val="113000"/>
              </a:lnSpc>
              <a:spcBef>
                <a:spcPts val="588"/>
              </a:spcBef>
              <a:spcAft>
                <a:spcPts val="0"/>
              </a:spcAft>
              <a:buSzPts val="1600"/>
              <a:buNone/>
              <a:defRPr sz="1600"/>
            </a:lvl4pPr>
            <a:lvl5pPr lvl="4" algn="ctr">
              <a:lnSpc>
                <a:spcPct val="113000"/>
              </a:lnSpc>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5" name="Google Shape;115;p51"/>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p52"/>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18" name="Google Shape;118;p52"/>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52"/>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53"/>
          <p:cNvSpPr txBox="1">
            <a:spLocks noGrp="1"/>
          </p:cNvSpPr>
          <p:nvPr>
            <p:ph type="title"/>
          </p:nvPr>
        </p:nvSpPr>
        <p:spPr>
          <a:xfrm>
            <a:off x="687388" y="1414463"/>
            <a:ext cx="8689975" cy="2357437"/>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22" name="Google Shape;122;p53"/>
          <p:cNvSpPr txBox="1">
            <a:spLocks noGrp="1"/>
          </p:cNvSpPr>
          <p:nvPr>
            <p:ph type="body" idx="1"/>
          </p:nvPr>
        </p:nvSpPr>
        <p:spPr>
          <a:xfrm>
            <a:off x="687388" y="3794125"/>
            <a:ext cx="8689975" cy="12414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2400"/>
              <a:buNone/>
              <a:defRPr sz="2400"/>
            </a:lvl1pPr>
            <a:lvl2pPr marL="914400" lvl="1" indent="-228600" algn="l">
              <a:lnSpc>
                <a:spcPct val="113000"/>
              </a:lnSpc>
              <a:spcBef>
                <a:spcPts val="1150"/>
              </a:spcBef>
              <a:spcAft>
                <a:spcPts val="0"/>
              </a:spcAft>
              <a:buSzPts val="2000"/>
              <a:buNone/>
              <a:defRPr sz="2000"/>
            </a:lvl2pPr>
            <a:lvl3pPr marL="1371600" lvl="2" indent="-228600" algn="l">
              <a:lnSpc>
                <a:spcPct val="113000"/>
              </a:lnSpc>
              <a:spcBef>
                <a:spcPts val="875"/>
              </a:spcBef>
              <a:spcAft>
                <a:spcPts val="0"/>
              </a:spcAft>
              <a:buSzPts val="1800"/>
              <a:buNone/>
              <a:defRPr sz="1800"/>
            </a:lvl3pPr>
            <a:lvl4pPr marL="1828800" lvl="3" indent="-228600" algn="l">
              <a:lnSpc>
                <a:spcPct val="113000"/>
              </a:lnSpc>
              <a:spcBef>
                <a:spcPts val="588"/>
              </a:spcBef>
              <a:spcAft>
                <a:spcPts val="0"/>
              </a:spcAft>
              <a:buSzPts val="1600"/>
              <a:buNone/>
              <a:defRPr sz="1600"/>
            </a:lvl4pPr>
            <a:lvl5pPr marL="2286000" lvl="4" indent="-228600" algn="l">
              <a:lnSpc>
                <a:spcPct val="113000"/>
              </a:lnSpc>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23" name="Google Shape;123;p53"/>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54"/>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26" name="Google Shape;126;p54"/>
          <p:cNvSpPr txBox="1">
            <a:spLocks noGrp="1"/>
          </p:cNvSpPr>
          <p:nvPr>
            <p:ph type="body" idx="1"/>
          </p:nvPr>
        </p:nvSpPr>
        <p:spPr>
          <a:xfrm>
            <a:off x="503238" y="1327150"/>
            <a:ext cx="4456112"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54"/>
          <p:cNvSpPr txBox="1">
            <a:spLocks noGrp="1"/>
          </p:cNvSpPr>
          <p:nvPr>
            <p:ph type="body" idx="2"/>
          </p:nvPr>
        </p:nvSpPr>
        <p:spPr>
          <a:xfrm>
            <a:off x="5111750" y="1327150"/>
            <a:ext cx="4456113"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54"/>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9"/>
        <p:cNvGrpSpPr/>
        <p:nvPr/>
      </p:nvGrpSpPr>
      <p:grpSpPr>
        <a:xfrm>
          <a:off x="0" y="0"/>
          <a:ext cx="0" cy="0"/>
          <a:chOff x="0" y="0"/>
          <a:chExt cx="0" cy="0"/>
        </a:xfrm>
      </p:grpSpPr>
      <p:sp>
        <p:nvSpPr>
          <p:cNvPr id="130" name="Google Shape;130;p55"/>
          <p:cNvSpPr txBox="1">
            <a:spLocks noGrp="1"/>
          </p:cNvSpPr>
          <p:nvPr>
            <p:ph type="title"/>
          </p:nvPr>
        </p:nvSpPr>
        <p:spPr>
          <a:xfrm>
            <a:off x="693738" y="301625"/>
            <a:ext cx="8689975" cy="10969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31" name="Google Shape;131;p55"/>
          <p:cNvSpPr txBox="1">
            <a:spLocks noGrp="1"/>
          </p:cNvSpPr>
          <p:nvPr>
            <p:ph type="body" idx="1"/>
          </p:nvPr>
        </p:nvSpPr>
        <p:spPr>
          <a:xfrm>
            <a:off x="693738" y="1390650"/>
            <a:ext cx="4262437"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55"/>
          <p:cNvSpPr txBox="1">
            <a:spLocks noGrp="1"/>
          </p:cNvSpPr>
          <p:nvPr>
            <p:ph type="body" idx="2"/>
          </p:nvPr>
        </p:nvSpPr>
        <p:spPr>
          <a:xfrm>
            <a:off x="693738" y="2071688"/>
            <a:ext cx="4262437"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55"/>
          <p:cNvSpPr txBox="1">
            <a:spLocks noGrp="1"/>
          </p:cNvSpPr>
          <p:nvPr>
            <p:ph type="body" idx="3"/>
          </p:nvPr>
        </p:nvSpPr>
        <p:spPr>
          <a:xfrm>
            <a:off x="5100638" y="1390650"/>
            <a:ext cx="4283075"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55"/>
          <p:cNvSpPr txBox="1">
            <a:spLocks noGrp="1"/>
          </p:cNvSpPr>
          <p:nvPr>
            <p:ph type="body" idx="4"/>
          </p:nvPr>
        </p:nvSpPr>
        <p:spPr>
          <a:xfrm>
            <a:off x="5100638" y="2071688"/>
            <a:ext cx="4283075"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55"/>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p56"/>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38" name="Google Shape;138;p56"/>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2"/>
          <p:cNvSpPr txBox="1">
            <a:spLocks noGrp="1"/>
          </p:cNvSpPr>
          <p:nvPr>
            <p:ph type="title"/>
          </p:nvPr>
        </p:nvSpPr>
        <p:spPr>
          <a:xfrm>
            <a:off x="503238" y="225425"/>
            <a:ext cx="9066212"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9" name="Google Shape;19;p42"/>
          <p:cNvSpPr txBox="1">
            <a:spLocks noGrp="1"/>
          </p:cNvSpPr>
          <p:nvPr>
            <p:ph type="body" idx="1"/>
          </p:nvPr>
        </p:nvSpPr>
        <p:spPr>
          <a:xfrm>
            <a:off x="503238" y="1325563"/>
            <a:ext cx="9066212" cy="3284537"/>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57"/>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41" name="Google Shape;141;p57"/>
          <p:cNvSpPr txBox="1">
            <a:spLocks noGrp="1"/>
          </p:cNvSpPr>
          <p:nvPr>
            <p:ph type="body" idx="1"/>
          </p:nvPr>
        </p:nvSpPr>
        <p:spPr>
          <a:xfrm>
            <a:off x="4283075" y="815975"/>
            <a:ext cx="5100638" cy="4030663"/>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sz="3200"/>
            </a:lvl1pPr>
            <a:lvl2pPr marL="914400" lvl="1" indent="-228600" algn="l">
              <a:lnSpc>
                <a:spcPct val="113000"/>
              </a:lnSpc>
              <a:spcBef>
                <a:spcPts val="1150"/>
              </a:spcBef>
              <a:spcAft>
                <a:spcPts val="0"/>
              </a:spcAft>
              <a:buSzPts val="1400"/>
              <a:buNone/>
              <a:defRPr sz="2800"/>
            </a:lvl2pPr>
            <a:lvl3pPr marL="1371600" lvl="2" indent="-228600" algn="l">
              <a:lnSpc>
                <a:spcPct val="113000"/>
              </a:lnSpc>
              <a:spcBef>
                <a:spcPts val="875"/>
              </a:spcBef>
              <a:spcAft>
                <a:spcPts val="0"/>
              </a:spcAft>
              <a:buSzPts val="1400"/>
              <a:buNone/>
              <a:defRPr sz="2400"/>
            </a:lvl3pPr>
            <a:lvl4pPr marL="1828800" lvl="3" indent="-228600" algn="l">
              <a:lnSpc>
                <a:spcPct val="113000"/>
              </a:lnSpc>
              <a:spcBef>
                <a:spcPts val="588"/>
              </a:spcBef>
              <a:spcAft>
                <a:spcPts val="0"/>
              </a:spcAft>
              <a:buSzPts val="1400"/>
              <a:buNone/>
              <a:defRPr sz="2000"/>
            </a:lvl4pPr>
            <a:lvl5pPr marL="2286000" lvl="4" indent="-228600" algn="l">
              <a:lnSpc>
                <a:spcPct val="113000"/>
              </a:lnSpc>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2" name="Google Shape;142;p57"/>
          <p:cNvSpPr txBox="1">
            <a:spLocks noGrp="1"/>
          </p:cNvSpPr>
          <p:nvPr>
            <p:ph type="body" idx="2"/>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3" name="Google Shape;143;p57"/>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4"/>
        <p:cNvGrpSpPr/>
        <p:nvPr/>
      </p:nvGrpSpPr>
      <p:grpSpPr>
        <a:xfrm>
          <a:off x="0" y="0"/>
          <a:ext cx="0" cy="0"/>
          <a:chOff x="0" y="0"/>
          <a:chExt cx="0" cy="0"/>
        </a:xfrm>
      </p:grpSpPr>
      <p:sp>
        <p:nvSpPr>
          <p:cNvPr id="145" name="Google Shape;145;p58"/>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46" name="Google Shape;146;p58"/>
          <p:cNvSpPr>
            <a:spLocks noGrp="1"/>
          </p:cNvSpPr>
          <p:nvPr>
            <p:ph type="pic" idx="2"/>
          </p:nvPr>
        </p:nvSpPr>
        <p:spPr>
          <a:xfrm>
            <a:off x="4283075" y="815975"/>
            <a:ext cx="5100638" cy="4030663"/>
          </a:xfrm>
          <a:prstGeom prst="rect">
            <a:avLst/>
          </a:prstGeom>
          <a:noFill/>
          <a:ln>
            <a:noFill/>
          </a:ln>
        </p:spPr>
      </p:sp>
      <p:sp>
        <p:nvSpPr>
          <p:cNvPr id="147" name="Google Shape;147;p58"/>
          <p:cNvSpPr txBox="1">
            <a:spLocks noGrp="1"/>
          </p:cNvSpPr>
          <p:nvPr>
            <p:ph type="body" idx="1"/>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58"/>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59"/>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51" name="Google Shape;151;p59"/>
          <p:cNvSpPr txBox="1">
            <a:spLocks noGrp="1"/>
          </p:cNvSpPr>
          <p:nvPr>
            <p:ph type="body" idx="1"/>
          </p:nvPr>
        </p:nvSpPr>
        <p:spPr>
          <a:xfrm rot="5400000">
            <a:off x="3393282" y="-1562894"/>
            <a:ext cx="3284538" cy="90646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59"/>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60"/>
          <p:cNvSpPr txBox="1">
            <a:spLocks noGrp="1"/>
          </p:cNvSpPr>
          <p:nvPr>
            <p:ph type="title"/>
          </p:nvPr>
        </p:nvSpPr>
        <p:spPr>
          <a:xfrm rot="5400000">
            <a:off x="6242050" y="1285875"/>
            <a:ext cx="4386263" cy="22653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55" name="Google Shape;155;p60"/>
          <p:cNvSpPr txBox="1">
            <a:spLocks noGrp="1"/>
          </p:cNvSpPr>
          <p:nvPr>
            <p:ph type="body" idx="1"/>
          </p:nvPr>
        </p:nvSpPr>
        <p:spPr>
          <a:xfrm rot="5400000">
            <a:off x="1633538" y="-904874"/>
            <a:ext cx="4386263" cy="664686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60"/>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6"/>
        <p:cNvGrpSpPr/>
        <p:nvPr/>
      </p:nvGrpSpPr>
      <p:grpSpPr>
        <a:xfrm>
          <a:off x="0" y="0"/>
          <a:ext cx="0" cy="0"/>
          <a:chOff x="0" y="0"/>
          <a:chExt cx="0" cy="0"/>
        </a:xfrm>
      </p:grpSpPr>
      <p:sp>
        <p:nvSpPr>
          <p:cNvPr id="167" name="Google Shape;167;p71"/>
          <p:cNvSpPr txBox="1">
            <a:spLocks noGrp="1"/>
          </p:cNvSpPr>
          <p:nvPr>
            <p:ph type="ctrTitle"/>
          </p:nvPr>
        </p:nvSpPr>
        <p:spPr>
          <a:xfrm>
            <a:off x="1258888" y="928688"/>
            <a:ext cx="7558087" cy="1973262"/>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68" name="Google Shape;168;p71"/>
          <p:cNvSpPr txBox="1">
            <a:spLocks noGrp="1"/>
          </p:cNvSpPr>
          <p:nvPr>
            <p:ph type="subTitle" idx="1"/>
          </p:nvPr>
        </p:nvSpPr>
        <p:spPr>
          <a:xfrm>
            <a:off x="1258888" y="2978150"/>
            <a:ext cx="7558087" cy="1370013"/>
          </a:xfrm>
          <a:prstGeom prst="rect">
            <a:avLst/>
          </a:prstGeom>
          <a:noFill/>
          <a:ln>
            <a:noFill/>
          </a:ln>
        </p:spPr>
        <p:txBody>
          <a:bodyPr spcFirstLastPara="1" wrap="square" lIns="0" tIns="0" rIns="0" bIns="0" anchor="t" anchorCtr="0">
            <a:noAutofit/>
          </a:bodyPr>
          <a:lstStyle>
            <a:lvl1pPr lvl="0" algn="ctr">
              <a:lnSpc>
                <a:spcPct val="113000"/>
              </a:lnSpc>
              <a:spcBef>
                <a:spcPts val="1438"/>
              </a:spcBef>
              <a:spcAft>
                <a:spcPts val="0"/>
              </a:spcAft>
              <a:buSzPts val="2400"/>
              <a:buNone/>
              <a:defRPr sz="2400"/>
            </a:lvl1pPr>
            <a:lvl2pPr lvl="1" algn="ctr">
              <a:lnSpc>
                <a:spcPct val="113000"/>
              </a:lnSpc>
              <a:spcBef>
                <a:spcPts val="1150"/>
              </a:spcBef>
              <a:spcAft>
                <a:spcPts val="0"/>
              </a:spcAft>
              <a:buSzPts val="2000"/>
              <a:buNone/>
              <a:defRPr sz="2000"/>
            </a:lvl2pPr>
            <a:lvl3pPr lvl="2" algn="ctr">
              <a:lnSpc>
                <a:spcPct val="113000"/>
              </a:lnSpc>
              <a:spcBef>
                <a:spcPts val="875"/>
              </a:spcBef>
              <a:spcAft>
                <a:spcPts val="0"/>
              </a:spcAft>
              <a:buSzPts val="1800"/>
              <a:buNone/>
              <a:defRPr sz="1800"/>
            </a:lvl3pPr>
            <a:lvl4pPr lvl="3" algn="ctr">
              <a:lnSpc>
                <a:spcPct val="113000"/>
              </a:lnSpc>
              <a:spcBef>
                <a:spcPts val="588"/>
              </a:spcBef>
              <a:spcAft>
                <a:spcPts val="0"/>
              </a:spcAft>
              <a:buSzPts val="1600"/>
              <a:buNone/>
              <a:defRPr sz="1600"/>
            </a:lvl4pPr>
            <a:lvl5pPr lvl="4" algn="ctr">
              <a:lnSpc>
                <a:spcPct val="113000"/>
              </a:lnSpc>
              <a:spcBef>
                <a:spcPts val="3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9" name="Google Shape;169;p71"/>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0"/>
        <p:cNvGrpSpPr/>
        <p:nvPr/>
      </p:nvGrpSpPr>
      <p:grpSpPr>
        <a:xfrm>
          <a:off x="0" y="0"/>
          <a:ext cx="0" cy="0"/>
          <a:chOff x="0" y="0"/>
          <a:chExt cx="0" cy="0"/>
        </a:xfrm>
      </p:grpSpPr>
      <p:sp>
        <p:nvSpPr>
          <p:cNvPr id="171" name="Google Shape;171;p72"/>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72" name="Google Shape;172;p72"/>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72"/>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4"/>
        <p:cNvGrpSpPr/>
        <p:nvPr/>
      </p:nvGrpSpPr>
      <p:grpSpPr>
        <a:xfrm>
          <a:off x="0" y="0"/>
          <a:ext cx="0" cy="0"/>
          <a:chOff x="0" y="0"/>
          <a:chExt cx="0" cy="0"/>
        </a:xfrm>
      </p:grpSpPr>
      <p:sp>
        <p:nvSpPr>
          <p:cNvPr id="175" name="Google Shape;175;p73"/>
          <p:cNvSpPr txBox="1">
            <a:spLocks noGrp="1"/>
          </p:cNvSpPr>
          <p:nvPr>
            <p:ph type="title"/>
          </p:nvPr>
        </p:nvSpPr>
        <p:spPr>
          <a:xfrm>
            <a:off x="687388" y="1414463"/>
            <a:ext cx="8689975" cy="2357437"/>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76" name="Google Shape;176;p73"/>
          <p:cNvSpPr txBox="1">
            <a:spLocks noGrp="1"/>
          </p:cNvSpPr>
          <p:nvPr>
            <p:ph type="body" idx="1"/>
          </p:nvPr>
        </p:nvSpPr>
        <p:spPr>
          <a:xfrm>
            <a:off x="687388" y="3794125"/>
            <a:ext cx="8689975" cy="12414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2400"/>
              <a:buNone/>
              <a:defRPr sz="2400"/>
            </a:lvl1pPr>
            <a:lvl2pPr marL="914400" lvl="1" indent="-228600" algn="l">
              <a:lnSpc>
                <a:spcPct val="113000"/>
              </a:lnSpc>
              <a:spcBef>
                <a:spcPts val="1150"/>
              </a:spcBef>
              <a:spcAft>
                <a:spcPts val="0"/>
              </a:spcAft>
              <a:buSzPts val="2000"/>
              <a:buNone/>
              <a:defRPr sz="2000"/>
            </a:lvl2pPr>
            <a:lvl3pPr marL="1371600" lvl="2" indent="-228600" algn="l">
              <a:lnSpc>
                <a:spcPct val="113000"/>
              </a:lnSpc>
              <a:spcBef>
                <a:spcPts val="875"/>
              </a:spcBef>
              <a:spcAft>
                <a:spcPts val="0"/>
              </a:spcAft>
              <a:buSzPts val="1800"/>
              <a:buNone/>
              <a:defRPr sz="1800"/>
            </a:lvl3pPr>
            <a:lvl4pPr marL="1828800" lvl="3" indent="-228600" algn="l">
              <a:lnSpc>
                <a:spcPct val="113000"/>
              </a:lnSpc>
              <a:spcBef>
                <a:spcPts val="588"/>
              </a:spcBef>
              <a:spcAft>
                <a:spcPts val="0"/>
              </a:spcAft>
              <a:buSzPts val="1600"/>
              <a:buNone/>
              <a:defRPr sz="1600"/>
            </a:lvl4pPr>
            <a:lvl5pPr marL="2286000" lvl="4" indent="-228600" algn="l">
              <a:lnSpc>
                <a:spcPct val="113000"/>
              </a:lnSpc>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77" name="Google Shape;177;p73"/>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8"/>
        <p:cNvGrpSpPr/>
        <p:nvPr/>
      </p:nvGrpSpPr>
      <p:grpSpPr>
        <a:xfrm>
          <a:off x="0" y="0"/>
          <a:ext cx="0" cy="0"/>
          <a:chOff x="0" y="0"/>
          <a:chExt cx="0" cy="0"/>
        </a:xfrm>
      </p:grpSpPr>
      <p:sp>
        <p:nvSpPr>
          <p:cNvPr id="179" name="Google Shape;179;p74"/>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80" name="Google Shape;180;p74"/>
          <p:cNvSpPr txBox="1">
            <a:spLocks noGrp="1"/>
          </p:cNvSpPr>
          <p:nvPr>
            <p:ph type="body" idx="1"/>
          </p:nvPr>
        </p:nvSpPr>
        <p:spPr>
          <a:xfrm>
            <a:off x="503238" y="1327150"/>
            <a:ext cx="4456112"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74"/>
          <p:cNvSpPr txBox="1">
            <a:spLocks noGrp="1"/>
          </p:cNvSpPr>
          <p:nvPr>
            <p:ph type="body" idx="2"/>
          </p:nvPr>
        </p:nvSpPr>
        <p:spPr>
          <a:xfrm>
            <a:off x="5111750" y="1327150"/>
            <a:ext cx="4456113"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74"/>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75"/>
          <p:cNvSpPr txBox="1">
            <a:spLocks noGrp="1"/>
          </p:cNvSpPr>
          <p:nvPr>
            <p:ph type="title"/>
          </p:nvPr>
        </p:nvSpPr>
        <p:spPr>
          <a:xfrm>
            <a:off x="693738" y="301625"/>
            <a:ext cx="8689975" cy="10969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85" name="Google Shape;185;p75"/>
          <p:cNvSpPr txBox="1">
            <a:spLocks noGrp="1"/>
          </p:cNvSpPr>
          <p:nvPr>
            <p:ph type="body" idx="1"/>
          </p:nvPr>
        </p:nvSpPr>
        <p:spPr>
          <a:xfrm>
            <a:off x="693738" y="1390650"/>
            <a:ext cx="4262437"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75"/>
          <p:cNvSpPr txBox="1">
            <a:spLocks noGrp="1"/>
          </p:cNvSpPr>
          <p:nvPr>
            <p:ph type="body" idx="2"/>
          </p:nvPr>
        </p:nvSpPr>
        <p:spPr>
          <a:xfrm>
            <a:off x="693738" y="2071688"/>
            <a:ext cx="4262437"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75"/>
          <p:cNvSpPr txBox="1">
            <a:spLocks noGrp="1"/>
          </p:cNvSpPr>
          <p:nvPr>
            <p:ph type="body" idx="3"/>
          </p:nvPr>
        </p:nvSpPr>
        <p:spPr>
          <a:xfrm>
            <a:off x="5100638" y="1390650"/>
            <a:ext cx="4283075"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8" name="Google Shape;188;p75"/>
          <p:cNvSpPr txBox="1">
            <a:spLocks noGrp="1"/>
          </p:cNvSpPr>
          <p:nvPr>
            <p:ph type="body" idx="4"/>
          </p:nvPr>
        </p:nvSpPr>
        <p:spPr>
          <a:xfrm>
            <a:off x="5100638" y="2071688"/>
            <a:ext cx="4283075"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75"/>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3"/>
          <p:cNvSpPr txBox="1">
            <a:spLocks noGrp="1"/>
          </p:cNvSpPr>
          <p:nvPr>
            <p:ph type="title"/>
          </p:nvPr>
        </p:nvSpPr>
        <p:spPr>
          <a:xfrm>
            <a:off x="687388" y="1414463"/>
            <a:ext cx="8689975" cy="2357437"/>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2" name="Google Shape;22;p43"/>
          <p:cNvSpPr txBox="1">
            <a:spLocks noGrp="1"/>
          </p:cNvSpPr>
          <p:nvPr>
            <p:ph type="body" idx="1"/>
          </p:nvPr>
        </p:nvSpPr>
        <p:spPr>
          <a:xfrm>
            <a:off x="687388" y="3794125"/>
            <a:ext cx="8689975" cy="12414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2400"/>
              <a:buNone/>
              <a:defRPr sz="2400"/>
            </a:lvl1pPr>
            <a:lvl2pPr marL="914400" lvl="1" indent="-228600" algn="l">
              <a:lnSpc>
                <a:spcPct val="113000"/>
              </a:lnSpc>
              <a:spcBef>
                <a:spcPts val="1150"/>
              </a:spcBef>
              <a:spcAft>
                <a:spcPts val="0"/>
              </a:spcAft>
              <a:buSzPts val="2000"/>
              <a:buNone/>
              <a:defRPr sz="2000"/>
            </a:lvl2pPr>
            <a:lvl3pPr marL="1371600" lvl="2" indent="-228600" algn="l">
              <a:lnSpc>
                <a:spcPct val="113000"/>
              </a:lnSpc>
              <a:spcBef>
                <a:spcPts val="875"/>
              </a:spcBef>
              <a:spcAft>
                <a:spcPts val="0"/>
              </a:spcAft>
              <a:buSzPts val="1800"/>
              <a:buNone/>
              <a:defRPr sz="1800"/>
            </a:lvl3pPr>
            <a:lvl4pPr marL="1828800" lvl="3" indent="-228600" algn="l">
              <a:lnSpc>
                <a:spcPct val="113000"/>
              </a:lnSpc>
              <a:spcBef>
                <a:spcPts val="588"/>
              </a:spcBef>
              <a:spcAft>
                <a:spcPts val="0"/>
              </a:spcAft>
              <a:buSzPts val="1600"/>
              <a:buNone/>
              <a:defRPr sz="1600"/>
            </a:lvl4pPr>
            <a:lvl5pPr marL="2286000" lvl="4" indent="-228600" algn="l">
              <a:lnSpc>
                <a:spcPct val="113000"/>
              </a:lnSpc>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76"/>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92" name="Google Shape;192;p76"/>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3"/>
        <p:cNvGrpSpPr/>
        <p:nvPr/>
      </p:nvGrpSpPr>
      <p:grpSpPr>
        <a:xfrm>
          <a:off x="0" y="0"/>
          <a:ext cx="0" cy="0"/>
          <a:chOff x="0" y="0"/>
          <a:chExt cx="0" cy="0"/>
        </a:xfrm>
      </p:grpSpPr>
      <p:sp>
        <p:nvSpPr>
          <p:cNvPr id="194" name="Google Shape;194;p77"/>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195" name="Google Shape;195;p77"/>
          <p:cNvSpPr txBox="1">
            <a:spLocks noGrp="1"/>
          </p:cNvSpPr>
          <p:nvPr>
            <p:ph type="body" idx="1"/>
          </p:nvPr>
        </p:nvSpPr>
        <p:spPr>
          <a:xfrm>
            <a:off x="4283075" y="815975"/>
            <a:ext cx="5100638" cy="4030663"/>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sz="3200"/>
            </a:lvl1pPr>
            <a:lvl2pPr marL="914400" lvl="1" indent="-228600" algn="l">
              <a:lnSpc>
                <a:spcPct val="113000"/>
              </a:lnSpc>
              <a:spcBef>
                <a:spcPts val="1150"/>
              </a:spcBef>
              <a:spcAft>
                <a:spcPts val="0"/>
              </a:spcAft>
              <a:buSzPts val="1400"/>
              <a:buNone/>
              <a:defRPr sz="2800"/>
            </a:lvl2pPr>
            <a:lvl3pPr marL="1371600" lvl="2" indent="-228600" algn="l">
              <a:lnSpc>
                <a:spcPct val="113000"/>
              </a:lnSpc>
              <a:spcBef>
                <a:spcPts val="875"/>
              </a:spcBef>
              <a:spcAft>
                <a:spcPts val="0"/>
              </a:spcAft>
              <a:buSzPts val="1400"/>
              <a:buNone/>
              <a:defRPr sz="2400"/>
            </a:lvl3pPr>
            <a:lvl4pPr marL="1828800" lvl="3" indent="-228600" algn="l">
              <a:lnSpc>
                <a:spcPct val="113000"/>
              </a:lnSpc>
              <a:spcBef>
                <a:spcPts val="588"/>
              </a:spcBef>
              <a:spcAft>
                <a:spcPts val="0"/>
              </a:spcAft>
              <a:buSzPts val="1400"/>
              <a:buNone/>
              <a:defRPr sz="2000"/>
            </a:lvl4pPr>
            <a:lvl5pPr marL="2286000" lvl="4" indent="-228600" algn="l">
              <a:lnSpc>
                <a:spcPct val="113000"/>
              </a:lnSpc>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6" name="Google Shape;196;p77"/>
          <p:cNvSpPr txBox="1">
            <a:spLocks noGrp="1"/>
          </p:cNvSpPr>
          <p:nvPr>
            <p:ph type="body" idx="2"/>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7" name="Google Shape;197;p77"/>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8"/>
        <p:cNvGrpSpPr/>
        <p:nvPr/>
      </p:nvGrpSpPr>
      <p:grpSpPr>
        <a:xfrm>
          <a:off x="0" y="0"/>
          <a:ext cx="0" cy="0"/>
          <a:chOff x="0" y="0"/>
          <a:chExt cx="0" cy="0"/>
        </a:xfrm>
      </p:grpSpPr>
      <p:sp>
        <p:nvSpPr>
          <p:cNvPr id="199" name="Google Shape;199;p78"/>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00" name="Google Shape;200;p78"/>
          <p:cNvSpPr>
            <a:spLocks noGrp="1"/>
          </p:cNvSpPr>
          <p:nvPr>
            <p:ph type="pic" idx="2"/>
          </p:nvPr>
        </p:nvSpPr>
        <p:spPr>
          <a:xfrm>
            <a:off x="4283075" y="815975"/>
            <a:ext cx="5100638" cy="4030663"/>
          </a:xfrm>
          <a:prstGeom prst="rect">
            <a:avLst/>
          </a:prstGeom>
          <a:noFill/>
          <a:ln>
            <a:noFill/>
          </a:ln>
        </p:spPr>
      </p:sp>
      <p:sp>
        <p:nvSpPr>
          <p:cNvPr id="201" name="Google Shape;201;p78"/>
          <p:cNvSpPr txBox="1">
            <a:spLocks noGrp="1"/>
          </p:cNvSpPr>
          <p:nvPr>
            <p:ph type="body" idx="1"/>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2" name="Google Shape;202;p78"/>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3"/>
        <p:cNvGrpSpPr/>
        <p:nvPr/>
      </p:nvGrpSpPr>
      <p:grpSpPr>
        <a:xfrm>
          <a:off x="0" y="0"/>
          <a:ext cx="0" cy="0"/>
          <a:chOff x="0" y="0"/>
          <a:chExt cx="0" cy="0"/>
        </a:xfrm>
      </p:grpSpPr>
      <p:sp>
        <p:nvSpPr>
          <p:cNvPr id="204" name="Google Shape;204;p79"/>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05" name="Google Shape;205;p79"/>
          <p:cNvSpPr txBox="1">
            <a:spLocks noGrp="1"/>
          </p:cNvSpPr>
          <p:nvPr>
            <p:ph type="body" idx="1"/>
          </p:nvPr>
        </p:nvSpPr>
        <p:spPr>
          <a:xfrm rot="5400000">
            <a:off x="3393282" y="-1562894"/>
            <a:ext cx="3284538" cy="90646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79"/>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7"/>
        <p:cNvGrpSpPr/>
        <p:nvPr/>
      </p:nvGrpSpPr>
      <p:grpSpPr>
        <a:xfrm>
          <a:off x="0" y="0"/>
          <a:ext cx="0" cy="0"/>
          <a:chOff x="0" y="0"/>
          <a:chExt cx="0" cy="0"/>
        </a:xfrm>
      </p:grpSpPr>
      <p:sp>
        <p:nvSpPr>
          <p:cNvPr id="208" name="Google Shape;208;p80"/>
          <p:cNvSpPr txBox="1">
            <a:spLocks noGrp="1"/>
          </p:cNvSpPr>
          <p:nvPr>
            <p:ph type="title"/>
          </p:nvPr>
        </p:nvSpPr>
        <p:spPr>
          <a:xfrm rot="5400000">
            <a:off x="6242050" y="1285875"/>
            <a:ext cx="4386263" cy="22653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09" name="Google Shape;209;p80"/>
          <p:cNvSpPr txBox="1">
            <a:spLocks noGrp="1"/>
          </p:cNvSpPr>
          <p:nvPr>
            <p:ph type="body" idx="1"/>
          </p:nvPr>
        </p:nvSpPr>
        <p:spPr>
          <a:xfrm rot="5400000">
            <a:off x="1633538" y="-904874"/>
            <a:ext cx="4386263" cy="664686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80"/>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38"/>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4"/>
        <p:cNvGrpSpPr/>
        <p:nvPr/>
      </p:nvGrpSpPr>
      <p:grpSpPr>
        <a:xfrm>
          <a:off x="0" y="0"/>
          <a:ext cx="0" cy="0"/>
          <a:chOff x="0" y="0"/>
          <a:chExt cx="0" cy="0"/>
        </a:xfrm>
      </p:grpSpPr>
      <p:sp>
        <p:nvSpPr>
          <p:cNvPr id="225" name="Google Shape;225;p82"/>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26" name="Google Shape;226;p82"/>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82"/>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8"/>
        <p:cNvGrpSpPr/>
        <p:nvPr/>
      </p:nvGrpSpPr>
      <p:grpSpPr>
        <a:xfrm>
          <a:off x="0" y="0"/>
          <a:ext cx="0" cy="0"/>
          <a:chOff x="0" y="0"/>
          <a:chExt cx="0" cy="0"/>
        </a:xfrm>
      </p:grpSpPr>
      <p:sp>
        <p:nvSpPr>
          <p:cNvPr id="229" name="Google Shape;229;p83"/>
          <p:cNvSpPr txBox="1">
            <a:spLocks noGrp="1"/>
          </p:cNvSpPr>
          <p:nvPr>
            <p:ph type="title"/>
          </p:nvPr>
        </p:nvSpPr>
        <p:spPr>
          <a:xfrm>
            <a:off x="687388" y="1414463"/>
            <a:ext cx="8689975" cy="2357437"/>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60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30" name="Google Shape;230;p83"/>
          <p:cNvSpPr txBox="1">
            <a:spLocks noGrp="1"/>
          </p:cNvSpPr>
          <p:nvPr>
            <p:ph type="body" idx="1"/>
          </p:nvPr>
        </p:nvSpPr>
        <p:spPr>
          <a:xfrm>
            <a:off x="687388" y="3794125"/>
            <a:ext cx="8689975" cy="12414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2400"/>
              <a:buNone/>
              <a:defRPr sz="2400"/>
            </a:lvl1pPr>
            <a:lvl2pPr marL="914400" lvl="1" indent="-228600" algn="l">
              <a:lnSpc>
                <a:spcPct val="113000"/>
              </a:lnSpc>
              <a:spcBef>
                <a:spcPts val="1150"/>
              </a:spcBef>
              <a:spcAft>
                <a:spcPts val="0"/>
              </a:spcAft>
              <a:buSzPts val="2000"/>
              <a:buNone/>
              <a:defRPr sz="2000"/>
            </a:lvl2pPr>
            <a:lvl3pPr marL="1371600" lvl="2" indent="-228600" algn="l">
              <a:lnSpc>
                <a:spcPct val="113000"/>
              </a:lnSpc>
              <a:spcBef>
                <a:spcPts val="875"/>
              </a:spcBef>
              <a:spcAft>
                <a:spcPts val="0"/>
              </a:spcAft>
              <a:buSzPts val="1800"/>
              <a:buNone/>
              <a:defRPr sz="1800"/>
            </a:lvl3pPr>
            <a:lvl4pPr marL="1828800" lvl="3" indent="-228600" algn="l">
              <a:lnSpc>
                <a:spcPct val="113000"/>
              </a:lnSpc>
              <a:spcBef>
                <a:spcPts val="588"/>
              </a:spcBef>
              <a:spcAft>
                <a:spcPts val="0"/>
              </a:spcAft>
              <a:buSzPts val="1600"/>
              <a:buNone/>
              <a:defRPr sz="1600"/>
            </a:lvl4pPr>
            <a:lvl5pPr marL="2286000" lvl="4" indent="-228600" algn="l">
              <a:lnSpc>
                <a:spcPct val="113000"/>
              </a:lnSpc>
              <a:spcBef>
                <a:spcPts val="30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231" name="Google Shape;231;p83"/>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2"/>
        <p:cNvGrpSpPr/>
        <p:nvPr/>
      </p:nvGrpSpPr>
      <p:grpSpPr>
        <a:xfrm>
          <a:off x="0" y="0"/>
          <a:ext cx="0" cy="0"/>
          <a:chOff x="0" y="0"/>
          <a:chExt cx="0" cy="0"/>
        </a:xfrm>
      </p:grpSpPr>
      <p:sp>
        <p:nvSpPr>
          <p:cNvPr id="233" name="Google Shape;233;p84"/>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34" name="Google Shape;234;p84"/>
          <p:cNvSpPr txBox="1">
            <a:spLocks noGrp="1"/>
          </p:cNvSpPr>
          <p:nvPr>
            <p:ph type="body" idx="1"/>
          </p:nvPr>
        </p:nvSpPr>
        <p:spPr>
          <a:xfrm>
            <a:off x="503238" y="1327150"/>
            <a:ext cx="4456112"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84"/>
          <p:cNvSpPr txBox="1">
            <a:spLocks noGrp="1"/>
          </p:cNvSpPr>
          <p:nvPr>
            <p:ph type="body" idx="2"/>
          </p:nvPr>
        </p:nvSpPr>
        <p:spPr>
          <a:xfrm>
            <a:off x="5111750" y="1327150"/>
            <a:ext cx="4456113" cy="328453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84"/>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7"/>
        <p:cNvGrpSpPr/>
        <p:nvPr/>
      </p:nvGrpSpPr>
      <p:grpSpPr>
        <a:xfrm>
          <a:off x="0" y="0"/>
          <a:ext cx="0" cy="0"/>
          <a:chOff x="0" y="0"/>
          <a:chExt cx="0" cy="0"/>
        </a:xfrm>
      </p:grpSpPr>
      <p:sp>
        <p:nvSpPr>
          <p:cNvPr id="238" name="Google Shape;238;p85"/>
          <p:cNvSpPr txBox="1">
            <a:spLocks noGrp="1"/>
          </p:cNvSpPr>
          <p:nvPr>
            <p:ph type="title"/>
          </p:nvPr>
        </p:nvSpPr>
        <p:spPr>
          <a:xfrm>
            <a:off x="693738" y="301625"/>
            <a:ext cx="8689975" cy="10969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39" name="Google Shape;239;p85"/>
          <p:cNvSpPr txBox="1">
            <a:spLocks noGrp="1"/>
          </p:cNvSpPr>
          <p:nvPr>
            <p:ph type="body" idx="1"/>
          </p:nvPr>
        </p:nvSpPr>
        <p:spPr>
          <a:xfrm>
            <a:off x="693738" y="1390650"/>
            <a:ext cx="4262437"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 name="Google Shape;240;p85"/>
          <p:cNvSpPr txBox="1">
            <a:spLocks noGrp="1"/>
          </p:cNvSpPr>
          <p:nvPr>
            <p:ph type="body" idx="2"/>
          </p:nvPr>
        </p:nvSpPr>
        <p:spPr>
          <a:xfrm>
            <a:off x="693738" y="2071688"/>
            <a:ext cx="4262437"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85"/>
          <p:cNvSpPr txBox="1">
            <a:spLocks noGrp="1"/>
          </p:cNvSpPr>
          <p:nvPr>
            <p:ph type="body" idx="3"/>
          </p:nvPr>
        </p:nvSpPr>
        <p:spPr>
          <a:xfrm>
            <a:off x="5100638" y="1390650"/>
            <a:ext cx="4283075"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38"/>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2" name="Google Shape;242;p85"/>
          <p:cNvSpPr txBox="1">
            <a:spLocks noGrp="1"/>
          </p:cNvSpPr>
          <p:nvPr>
            <p:ph type="body" idx="4"/>
          </p:nvPr>
        </p:nvSpPr>
        <p:spPr>
          <a:xfrm>
            <a:off x="5100638" y="2071688"/>
            <a:ext cx="4283075"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85"/>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44"/>
          <p:cNvSpPr txBox="1">
            <a:spLocks noGrp="1"/>
          </p:cNvSpPr>
          <p:nvPr>
            <p:ph type="title"/>
          </p:nvPr>
        </p:nvSpPr>
        <p:spPr>
          <a:xfrm>
            <a:off x="503238" y="225425"/>
            <a:ext cx="9066212"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5" name="Google Shape;25;p44"/>
          <p:cNvSpPr txBox="1">
            <a:spLocks noGrp="1"/>
          </p:cNvSpPr>
          <p:nvPr>
            <p:ph type="body" idx="1"/>
          </p:nvPr>
        </p:nvSpPr>
        <p:spPr>
          <a:xfrm>
            <a:off x="503238" y="1325563"/>
            <a:ext cx="4456112" cy="3284537"/>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4"/>
          <p:cNvSpPr txBox="1">
            <a:spLocks noGrp="1"/>
          </p:cNvSpPr>
          <p:nvPr>
            <p:ph type="body" idx="2"/>
          </p:nvPr>
        </p:nvSpPr>
        <p:spPr>
          <a:xfrm>
            <a:off x="5111750" y="1325563"/>
            <a:ext cx="4457700" cy="3284537"/>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86"/>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46" name="Google Shape;246;p86"/>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7"/>
        <p:cNvGrpSpPr/>
        <p:nvPr/>
      </p:nvGrpSpPr>
      <p:grpSpPr>
        <a:xfrm>
          <a:off x="0" y="0"/>
          <a:ext cx="0" cy="0"/>
          <a:chOff x="0" y="0"/>
          <a:chExt cx="0" cy="0"/>
        </a:xfrm>
      </p:grpSpPr>
      <p:sp>
        <p:nvSpPr>
          <p:cNvPr id="248" name="Google Shape;248;p87"/>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49" name="Google Shape;249;p87"/>
          <p:cNvSpPr txBox="1">
            <a:spLocks noGrp="1"/>
          </p:cNvSpPr>
          <p:nvPr>
            <p:ph type="body" idx="1"/>
          </p:nvPr>
        </p:nvSpPr>
        <p:spPr>
          <a:xfrm>
            <a:off x="4283075" y="815975"/>
            <a:ext cx="5100638" cy="4030663"/>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sz="3200"/>
            </a:lvl1pPr>
            <a:lvl2pPr marL="914400" lvl="1" indent="-228600" algn="l">
              <a:lnSpc>
                <a:spcPct val="113000"/>
              </a:lnSpc>
              <a:spcBef>
                <a:spcPts val="1150"/>
              </a:spcBef>
              <a:spcAft>
                <a:spcPts val="0"/>
              </a:spcAft>
              <a:buSzPts val="1400"/>
              <a:buNone/>
              <a:defRPr sz="2800"/>
            </a:lvl2pPr>
            <a:lvl3pPr marL="1371600" lvl="2" indent="-228600" algn="l">
              <a:lnSpc>
                <a:spcPct val="113000"/>
              </a:lnSpc>
              <a:spcBef>
                <a:spcPts val="875"/>
              </a:spcBef>
              <a:spcAft>
                <a:spcPts val="0"/>
              </a:spcAft>
              <a:buSzPts val="1400"/>
              <a:buNone/>
              <a:defRPr sz="2400"/>
            </a:lvl3pPr>
            <a:lvl4pPr marL="1828800" lvl="3" indent="-228600" algn="l">
              <a:lnSpc>
                <a:spcPct val="113000"/>
              </a:lnSpc>
              <a:spcBef>
                <a:spcPts val="588"/>
              </a:spcBef>
              <a:spcAft>
                <a:spcPts val="0"/>
              </a:spcAft>
              <a:buSzPts val="1400"/>
              <a:buNone/>
              <a:defRPr sz="2000"/>
            </a:lvl4pPr>
            <a:lvl5pPr marL="2286000" lvl="4" indent="-228600" algn="l">
              <a:lnSpc>
                <a:spcPct val="113000"/>
              </a:lnSpc>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50" name="Google Shape;250;p87"/>
          <p:cNvSpPr txBox="1">
            <a:spLocks noGrp="1"/>
          </p:cNvSpPr>
          <p:nvPr>
            <p:ph type="body" idx="2"/>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1" name="Google Shape;251;p87"/>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2"/>
        <p:cNvGrpSpPr/>
        <p:nvPr/>
      </p:nvGrpSpPr>
      <p:grpSpPr>
        <a:xfrm>
          <a:off x="0" y="0"/>
          <a:ext cx="0" cy="0"/>
          <a:chOff x="0" y="0"/>
          <a:chExt cx="0" cy="0"/>
        </a:xfrm>
      </p:grpSpPr>
      <p:sp>
        <p:nvSpPr>
          <p:cNvPr id="253" name="Google Shape;253;p88"/>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54" name="Google Shape;254;p88"/>
          <p:cNvSpPr>
            <a:spLocks noGrp="1"/>
          </p:cNvSpPr>
          <p:nvPr>
            <p:ph type="pic" idx="2"/>
          </p:nvPr>
        </p:nvSpPr>
        <p:spPr>
          <a:xfrm>
            <a:off x="4283075" y="815975"/>
            <a:ext cx="5100638" cy="4030663"/>
          </a:xfrm>
          <a:prstGeom prst="rect">
            <a:avLst/>
          </a:prstGeom>
          <a:noFill/>
          <a:ln>
            <a:noFill/>
          </a:ln>
        </p:spPr>
      </p:sp>
      <p:sp>
        <p:nvSpPr>
          <p:cNvPr id="255" name="Google Shape;255;p88"/>
          <p:cNvSpPr txBox="1">
            <a:spLocks noGrp="1"/>
          </p:cNvSpPr>
          <p:nvPr>
            <p:ph type="body" idx="1"/>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6" name="Google Shape;256;p88"/>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7"/>
        <p:cNvGrpSpPr/>
        <p:nvPr/>
      </p:nvGrpSpPr>
      <p:grpSpPr>
        <a:xfrm>
          <a:off x="0" y="0"/>
          <a:ext cx="0" cy="0"/>
          <a:chOff x="0" y="0"/>
          <a:chExt cx="0" cy="0"/>
        </a:xfrm>
      </p:grpSpPr>
      <p:sp>
        <p:nvSpPr>
          <p:cNvPr id="258" name="Google Shape;258;p89"/>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59" name="Google Shape;259;p89"/>
          <p:cNvSpPr txBox="1">
            <a:spLocks noGrp="1"/>
          </p:cNvSpPr>
          <p:nvPr>
            <p:ph type="body" idx="1"/>
          </p:nvPr>
        </p:nvSpPr>
        <p:spPr>
          <a:xfrm rot="5400000">
            <a:off x="3393282" y="-1562894"/>
            <a:ext cx="3284538" cy="9064625"/>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89"/>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1"/>
        <p:cNvGrpSpPr/>
        <p:nvPr/>
      </p:nvGrpSpPr>
      <p:grpSpPr>
        <a:xfrm>
          <a:off x="0" y="0"/>
          <a:ext cx="0" cy="0"/>
          <a:chOff x="0" y="0"/>
          <a:chExt cx="0" cy="0"/>
        </a:xfrm>
      </p:grpSpPr>
      <p:sp>
        <p:nvSpPr>
          <p:cNvPr id="262" name="Google Shape;262;p90"/>
          <p:cNvSpPr txBox="1">
            <a:spLocks noGrp="1"/>
          </p:cNvSpPr>
          <p:nvPr>
            <p:ph type="title"/>
          </p:nvPr>
        </p:nvSpPr>
        <p:spPr>
          <a:xfrm rot="5400000">
            <a:off x="6242050" y="1285875"/>
            <a:ext cx="4386263" cy="22653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63" name="Google Shape;263;p90"/>
          <p:cNvSpPr txBox="1">
            <a:spLocks noGrp="1"/>
          </p:cNvSpPr>
          <p:nvPr>
            <p:ph type="body" idx="1"/>
          </p:nvPr>
        </p:nvSpPr>
        <p:spPr>
          <a:xfrm rot="5400000">
            <a:off x="1633538" y="-904874"/>
            <a:ext cx="4386263" cy="664686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38"/>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90"/>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2"/>
        <p:cNvGrpSpPr/>
        <p:nvPr/>
      </p:nvGrpSpPr>
      <p:grpSpPr>
        <a:xfrm>
          <a:off x="0" y="0"/>
          <a:ext cx="0" cy="0"/>
          <a:chOff x="0" y="0"/>
          <a:chExt cx="0" cy="0"/>
        </a:xfrm>
      </p:grpSpPr>
      <p:sp>
        <p:nvSpPr>
          <p:cNvPr id="273" name="Google Shape;273;p40"/>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693738" y="301625"/>
            <a:ext cx="8689975" cy="1096963"/>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29" name="Google Shape;29;p45"/>
          <p:cNvSpPr txBox="1">
            <a:spLocks noGrp="1"/>
          </p:cNvSpPr>
          <p:nvPr>
            <p:ph type="body" idx="1"/>
          </p:nvPr>
        </p:nvSpPr>
        <p:spPr>
          <a:xfrm>
            <a:off x="693738" y="1390650"/>
            <a:ext cx="4262437"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25"/>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45"/>
          <p:cNvSpPr txBox="1">
            <a:spLocks noGrp="1"/>
          </p:cNvSpPr>
          <p:nvPr>
            <p:ph type="body" idx="2"/>
          </p:nvPr>
        </p:nvSpPr>
        <p:spPr>
          <a:xfrm>
            <a:off x="693738" y="2071688"/>
            <a:ext cx="4262437"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5"/>
          <p:cNvSpPr txBox="1">
            <a:spLocks noGrp="1"/>
          </p:cNvSpPr>
          <p:nvPr>
            <p:ph type="body" idx="3"/>
          </p:nvPr>
        </p:nvSpPr>
        <p:spPr>
          <a:xfrm>
            <a:off x="5100638" y="1390650"/>
            <a:ext cx="4283075" cy="681038"/>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1425"/>
              </a:spcBef>
              <a:spcAft>
                <a:spcPts val="0"/>
              </a:spcAft>
              <a:buSzPts val="2400"/>
              <a:buNone/>
              <a:defRPr sz="2400" b="1"/>
            </a:lvl1pPr>
            <a:lvl2pPr marL="914400" lvl="1" indent="-228600" algn="l">
              <a:lnSpc>
                <a:spcPct val="113000"/>
              </a:lnSpc>
              <a:spcBef>
                <a:spcPts val="1150"/>
              </a:spcBef>
              <a:spcAft>
                <a:spcPts val="0"/>
              </a:spcAft>
              <a:buSzPts val="2000"/>
              <a:buNone/>
              <a:defRPr sz="2000" b="1"/>
            </a:lvl2pPr>
            <a:lvl3pPr marL="1371600" lvl="2" indent="-228600" algn="l">
              <a:lnSpc>
                <a:spcPct val="113000"/>
              </a:lnSpc>
              <a:spcBef>
                <a:spcPts val="875"/>
              </a:spcBef>
              <a:spcAft>
                <a:spcPts val="0"/>
              </a:spcAft>
              <a:buSzPts val="1800"/>
              <a:buNone/>
              <a:defRPr sz="1800" b="1"/>
            </a:lvl3pPr>
            <a:lvl4pPr marL="1828800" lvl="3" indent="-228600" algn="l">
              <a:lnSpc>
                <a:spcPct val="113000"/>
              </a:lnSpc>
              <a:spcBef>
                <a:spcPts val="588"/>
              </a:spcBef>
              <a:spcAft>
                <a:spcPts val="0"/>
              </a:spcAft>
              <a:buSzPts val="1600"/>
              <a:buNone/>
              <a:defRPr sz="1600" b="1"/>
            </a:lvl4pPr>
            <a:lvl5pPr marL="2286000" lvl="4" indent="-228600" algn="l">
              <a:lnSpc>
                <a:spcPct val="113000"/>
              </a:lnSpc>
              <a:spcBef>
                <a:spcPts val="3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45"/>
          <p:cNvSpPr txBox="1">
            <a:spLocks noGrp="1"/>
          </p:cNvSpPr>
          <p:nvPr>
            <p:ph type="body" idx="4"/>
          </p:nvPr>
        </p:nvSpPr>
        <p:spPr>
          <a:xfrm>
            <a:off x="5100638" y="2071688"/>
            <a:ext cx="4283075" cy="30464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a:lvl1pPr>
            <a:lvl2pPr marL="914400" lvl="1" indent="-228600" algn="l">
              <a:lnSpc>
                <a:spcPct val="113000"/>
              </a:lnSpc>
              <a:spcBef>
                <a:spcPts val="1150"/>
              </a:spcBef>
              <a:spcAft>
                <a:spcPts val="0"/>
              </a:spcAft>
              <a:buSzPts val="1400"/>
              <a:buNone/>
              <a:defRPr/>
            </a:lvl2pPr>
            <a:lvl3pPr marL="1371600" lvl="2" indent="-228600" algn="l">
              <a:lnSpc>
                <a:spcPct val="113000"/>
              </a:lnSpc>
              <a:spcBef>
                <a:spcPts val="875"/>
              </a:spcBef>
              <a:spcAft>
                <a:spcPts val="0"/>
              </a:spcAft>
              <a:buSzPts val="1400"/>
              <a:buNone/>
              <a:defRPr/>
            </a:lvl3pPr>
            <a:lvl4pPr marL="1828800" lvl="3" indent="-228600" algn="l">
              <a:lnSpc>
                <a:spcPct val="113000"/>
              </a:lnSpc>
              <a:spcBef>
                <a:spcPts val="588"/>
              </a:spcBef>
              <a:spcAft>
                <a:spcPts val="0"/>
              </a:spcAft>
              <a:buSzPts val="1400"/>
              <a:buNone/>
              <a:defRPr/>
            </a:lvl4pPr>
            <a:lvl5pPr marL="2286000" lvl="4" indent="-228600" algn="l">
              <a:lnSpc>
                <a:spcPct val="113000"/>
              </a:lnSpc>
              <a:spcBef>
                <a:spcPts val="300"/>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503238" y="225425"/>
            <a:ext cx="9066212" cy="942975"/>
          </a:xfrm>
          <a:prstGeom prst="rect">
            <a:avLst/>
          </a:prstGeom>
          <a:noFill/>
          <a:ln>
            <a:noFill/>
          </a:ln>
        </p:spPr>
        <p:txBody>
          <a:bodyPr spcFirstLastPara="1" wrap="square" lIns="0" tIns="0" rIns="0" bIns="0" anchor="ctr" anchorCtr="0">
            <a:noAutofit/>
          </a:bodyPr>
          <a:lstStyle>
            <a:lvl1pPr lvl="0" algn="ctr">
              <a:lnSpc>
                <a:spcPct val="113000"/>
              </a:lnSpc>
              <a:spcBef>
                <a:spcPts val="25"/>
              </a:spcBef>
              <a:spcAft>
                <a:spcPts val="0"/>
              </a:spcAft>
              <a:buSzPts val="1400"/>
              <a:buNone/>
              <a:defRPr/>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5"/>
        <p:cNvGrpSpPr/>
        <p:nvPr/>
      </p:nvGrpSpPr>
      <p:grpSpPr>
        <a:xfrm>
          <a:off x="0" y="0"/>
          <a:ext cx="0" cy="0"/>
          <a:chOff x="0" y="0"/>
          <a:chExt cx="0" cy="0"/>
        </a:xfrm>
      </p:grpSpPr>
      <p:sp>
        <p:nvSpPr>
          <p:cNvPr id="36" name="Google Shape;36;p47"/>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37" name="Google Shape;37;p47"/>
          <p:cNvSpPr txBox="1">
            <a:spLocks noGrp="1"/>
          </p:cNvSpPr>
          <p:nvPr>
            <p:ph type="body" idx="1"/>
          </p:nvPr>
        </p:nvSpPr>
        <p:spPr>
          <a:xfrm>
            <a:off x="4283075" y="815975"/>
            <a:ext cx="5100638" cy="4030663"/>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400"/>
              <a:buNone/>
              <a:defRPr sz="3200"/>
            </a:lvl1pPr>
            <a:lvl2pPr marL="914400" lvl="1" indent="-228600" algn="l">
              <a:lnSpc>
                <a:spcPct val="113000"/>
              </a:lnSpc>
              <a:spcBef>
                <a:spcPts val="1150"/>
              </a:spcBef>
              <a:spcAft>
                <a:spcPts val="0"/>
              </a:spcAft>
              <a:buSzPts val="1400"/>
              <a:buNone/>
              <a:defRPr sz="2800"/>
            </a:lvl2pPr>
            <a:lvl3pPr marL="1371600" lvl="2" indent="-228600" algn="l">
              <a:lnSpc>
                <a:spcPct val="113000"/>
              </a:lnSpc>
              <a:spcBef>
                <a:spcPts val="875"/>
              </a:spcBef>
              <a:spcAft>
                <a:spcPts val="0"/>
              </a:spcAft>
              <a:buSzPts val="1400"/>
              <a:buNone/>
              <a:defRPr sz="2400"/>
            </a:lvl3pPr>
            <a:lvl4pPr marL="1828800" lvl="3" indent="-228600" algn="l">
              <a:lnSpc>
                <a:spcPct val="113000"/>
              </a:lnSpc>
              <a:spcBef>
                <a:spcPts val="588"/>
              </a:spcBef>
              <a:spcAft>
                <a:spcPts val="0"/>
              </a:spcAft>
              <a:buSzPts val="1400"/>
              <a:buNone/>
              <a:defRPr sz="2000"/>
            </a:lvl4pPr>
            <a:lvl5pPr marL="2286000" lvl="4" indent="-228600" algn="l">
              <a:lnSpc>
                <a:spcPct val="113000"/>
              </a:lnSpc>
              <a:spcBef>
                <a:spcPts val="300"/>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8" name="Google Shape;38;p47"/>
          <p:cNvSpPr txBox="1">
            <a:spLocks noGrp="1"/>
          </p:cNvSpPr>
          <p:nvPr>
            <p:ph type="body" idx="2"/>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48"/>
          <p:cNvSpPr txBox="1">
            <a:spLocks noGrp="1"/>
          </p:cNvSpPr>
          <p:nvPr>
            <p:ph type="title"/>
          </p:nvPr>
        </p:nvSpPr>
        <p:spPr>
          <a:xfrm>
            <a:off x="693738" y="377825"/>
            <a:ext cx="3249612" cy="1323975"/>
          </a:xfrm>
          <a:prstGeom prst="rect">
            <a:avLst/>
          </a:prstGeom>
          <a:noFill/>
          <a:ln>
            <a:noFill/>
          </a:ln>
        </p:spPr>
        <p:txBody>
          <a:bodyPr spcFirstLastPara="1" wrap="square" lIns="0" tIns="0" rIns="0" bIns="0" anchor="b" anchorCtr="0">
            <a:noAutofit/>
          </a:bodyPr>
          <a:lstStyle>
            <a:lvl1pPr lvl="0" algn="ctr">
              <a:lnSpc>
                <a:spcPct val="113000"/>
              </a:lnSpc>
              <a:spcBef>
                <a:spcPts val="25"/>
              </a:spcBef>
              <a:spcAft>
                <a:spcPts val="0"/>
              </a:spcAft>
              <a:buSzPts val="1400"/>
              <a:buNone/>
              <a:defRPr sz="3200"/>
            </a:lvl1pPr>
            <a:lvl2pPr lvl="1" algn="ctr">
              <a:lnSpc>
                <a:spcPct val="113000"/>
              </a:lnSpc>
              <a:spcBef>
                <a:spcPts val="25"/>
              </a:spcBef>
              <a:spcAft>
                <a:spcPts val="0"/>
              </a:spcAft>
              <a:buSzPts val="1400"/>
              <a:buNone/>
              <a:defRPr/>
            </a:lvl2pPr>
            <a:lvl3pPr lvl="2" algn="ctr">
              <a:lnSpc>
                <a:spcPct val="113000"/>
              </a:lnSpc>
              <a:spcBef>
                <a:spcPts val="25"/>
              </a:spcBef>
              <a:spcAft>
                <a:spcPts val="0"/>
              </a:spcAft>
              <a:buSzPts val="1400"/>
              <a:buNone/>
              <a:defRPr/>
            </a:lvl3pPr>
            <a:lvl4pPr lvl="3" algn="ctr">
              <a:lnSpc>
                <a:spcPct val="113000"/>
              </a:lnSpc>
              <a:spcBef>
                <a:spcPts val="25"/>
              </a:spcBef>
              <a:spcAft>
                <a:spcPts val="0"/>
              </a:spcAft>
              <a:buSzPts val="1400"/>
              <a:buNone/>
              <a:defRPr/>
            </a:lvl4pPr>
            <a:lvl5pPr lvl="4" algn="ctr">
              <a:lnSpc>
                <a:spcPct val="113000"/>
              </a:lnSpc>
              <a:spcBef>
                <a:spcPts val="25"/>
              </a:spcBef>
              <a:spcAft>
                <a:spcPts val="0"/>
              </a:spcAft>
              <a:buSzPts val="1400"/>
              <a:buNone/>
              <a:defRPr/>
            </a:lvl5pPr>
            <a:lvl6pPr lvl="5" algn="ctr">
              <a:lnSpc>
                <a:spcPct val="113000"/>
              </a:lnSpc>
              <a:spcBef>
                <a:spcPts val="25"/>
              </a:spcBef>
              <a:spcAft>
                <a:spcPts val="0"/>
              </a:spcAft>
              <a:buSzPts val="1400"/>
              <a:buNone/>
              <a:defRPr/>
            </a:lvl6pPr>
            <a:lvl7pPr lvl="6" algn="ctr">
              <a:lnSpc>
                <a:spcPct val="113000"/>
              </a:lnSpc>
              <a:spcBef>
                <a:spcPts val="25"/>
              </a:spcBef>
              <a:spcAft>
                <a:spcPts val="0"/>
              </a:spcAft>
              <a:buSzPts val="1400"/>
              <a:buNone/>
              <a:defRPr/>
            </a:lvl7pPr>
            <a:lvl8pPr lvl="7" algn="ctr">
              <a:lnSpc>
                <a:spcPct val="113000"/>
              </a:lnSpc>
              <a:spcBef>
                <a:spcPts val="25"/>
              </a:spcBef>
              <a:spcAft>
                <a:spcPts val="0"/>
              </a:spcAft>
              <a:buSzPts val="1400"/>
              <a:buNone/>
              <a:defRPr/>
            </a:lvl8pPr>
            <a:lvl9pPr lvl="8" algn="ctr">
              <a:lnSpc>
                <a:spcPct val="113000"/>
              </a:lnSpc>
              <a:spcBef>
                <a:spcPts val="25"/>
              </a:spcBef>
              <a:spcAft>
                <a:spcPts val="25"/>
              </a:spcAft>
              <a:buSzPts val="1400"/>
              <a:buNone/>
              <a:defRPr/>
            </a:lvl9pPr>
          </a:lstStyle>
          <a:p>
            <a:endParaRPr/>
          </a:p>
        </p:txBody>
      </p:sp>
      <p:sp>
        <p:nvSpPr>
          <p:cNvPr id="41" name="Google Shape;41;p48"/>
          <p:cNvSpPr>
            <a:spLocks noGrp="1"/>
          </p:cNvSpPr>
          <p:nvPr>
            <p:ph type="pic" idx="2"/>
          </p:nvPr>
        </p:nvSpPr>
        <p:spPr>
          <a:xfrm>
            <a:off x="4283075" y="815975"/>
            <a:ext cx="5100638" cy="4030663"/>
          </a:xfrm>
          <a:prstGeom prst="rect">
            <a:avLst/>
          </a:prstGeom>
          <a:noFill/>
          <a:ln>
            <a:noFill/>
          </a:ln>
        </p:spPr>
      </p:sp>
      <p:sp>
        <p:nvSpPr>
          <p:cNvPr id="42" name="Google Shape;42;p48"/>
          <p:cNvSpPr txBox="1">
            <a:spLocks noGrp="1"/>
          </p:cNvSpPr>
          <p:nvPr>
            <p:ph type="body" idx="1"/>
          </p:nvPr>
        </p:nvSpPr>
        <p:spPr>
          <a:xfrm>
            <a:off x="693738" y="1701800"/>
            <a:ext cx="3249612" cy="3151188"/>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1425"/>
              </a:spcBef>
              <a:spcAft>
                <a:spcPts val="0"/>
              </a:spcAft>
              <a:buSzPts val="1600"/>
              <a:buNone/>
              <a:defRPr sz="1600"/>
            </a:lvl1pPr>
            <a:lvl2pPr marL="914400" lvl="1" indent="-228600" algn="l">
              <a:lnSpc>
                <a:spcPct val="113000"/>
              </a:lnSpc>
              <a:spcBef>
                <a:spcPts val="1150"/>
              </a:spcBef>
              <a:spcAft>
                <a:spcPts val="0"/>
              </a:spcAft>
              <a:buSzPts val="1400"/>
              <a:buNone/>
              <a:defRPr sz="1400"/>
            </a:lvl2pPr>
            <a:lvl3pPr marL="1371600" lvl="2" indent="-228600" algn="l">
              <a:lnSpc>
                <a:spcPct val="113000"/>
              </a:lnSpc>
              <a:spcBef>
                <a:spcPts val="875"/>
              </a:spcBef>
              <a:spcAft>
                <a:spcPts val="0"/>
              </a:spcAft>
              <a:buSzPts val="1200"/>
              <a:buNone/>
              <a:defRPr sz="1200"/>
            </a:lvl3pPr>
            <a:lvl4pPr marL="1828800" lvl="3" indent="-228600" algn="l">
              <a:lnSpc>
                <a:spcPct val="113000"/>
              </a:lnSpc>
              <a:spcBef>
                <a:spcPts val="588"/>
              </a:spcBef>
              <a:spcAft>
                <a:spcPts val="0"/>
              </a:spcAft>
              <a:buSzPts val="1000"/>
              <a:buNone/>
              <a:defRPr sz="1000"/>
            </a:lvl4pPr>
            <a:lvl5pPr marL="2286000" lvl="4" indent="-228600" algn="l">
              <a:lnSpc>
                <a:spcPct val="113000"/>
              </a:lnSpc>
              <a:spcBef>
                <a:spcPts val="3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heme" Target="../theme/theme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0"/>
        <p:cNvGrpSpPr/>
        <p:nvPr/>
      </p:nvGrpSpPr>
      <p:grpSpPr>
        <a:xfrm>
          <a:off x="0" y="0"/>
          <a:ext cx="0" cy="0"/>
          <a:chOff x="0" y="0"/>
          <a:chExt cx="0" cy="0"/>
        </a:xfrm>
      </p:grpSpPr>
      <p:sp>
        <p:nvSpPr>
          <p:cNvPr id="11" name="Google Shape;11;p29"/>
          <p:cNvSpPr txBox="1">
            <a:spLocks noGrp="1"/>
          </p:cNvSpPr>
          <p:nvPr>
            <p:ph type="title"/>
          </p:nvPr>
        </p:nvSpPr>
        <p:spPr>
          <a:xfrm>
            <a:off x="503238" y="225425"/>
            <a:ext cx="9066212"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1pPr>
            <a:lvl2pPr marR="0" lvl="1"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2pPr>
            <a:lvl3pPr marR="0" lvl="2"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3pPr>
            <a:lvl4pPr marR="0" lvl="3"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4pPr>
            <a:lvl5pPr marR="0" lvl="4"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5pPr>
            <a:lvl6pPr marR="0" lvl="5"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6pPr>
            <a:lvl7pPr marR="0" lvl="6"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7pPr>
            <a:lvl8pPr marR="0" lvl="7" algn="ctr" rtl="0">
              <a:lnSpc>
                <a:spcPct val="113000"/>
              </a:lnSpc>
              <a:spcBef>
                <a:spcPts val="25"/>
              </a:spcBef>
              <a:spcAft>
                <a:spcPts val="0"/>
              </a:spcAft>
              <a:buSzPts val="1400"/>
              <a:buNone/>
              <a:defRPr sz="3200" b="0" i="0" u="none" strike="noStrike" cap="none">
                <a:solidFill>
                  <a:srgbClr val="3A8C93"/>
                </a:solidFill>
                <a:latin typeface="Arial"/>
                <a:ea typeface="Arial"/>
                <a:cs typeface="Arial"/>
                <a:sym typeface="Arial"/>
              </a:defRPr>
            </a:lvl8pPr>
            <a:lvl9pPr marR="0" lvl="8" algn="ctr" rtl="0">
              <a:lnSpc>
                <a:spcPct val="113000"/>
              </a:lnSpc>
              <a:spcBef>
                <a:spcPts val="25"/>
              </a:spcBef>
              <a:spcAft>
                <a:spcPts val="25"/>
              </a:spcAft>
              <a:buSzPts val="1400"/>
              <a:buNone/>
              <a:defRPr sz="3200" b="0" i="0" u="none" strike="noStrike" cap="none">
                <a:solidFill>
                  <a:srgbClr val="3A8C93"/>
                </a:solidFill>
                <a:latin typeface="Arial"/>
                <a:ea typeface="Arial"/>
                <a:cs typeface="Arial"/>
                <a:sym typeface="Arial"/>
              </a:defRPr>
            </a:lvl9pPr>
          </a:lstStyle>
          <a:p>
            <a:endParaRPr/>
          </a:p>
        </p:txBody>
      </p:sp>
      <p:sp>
        <p:nvSpPr>
          <p:cNvPr id="12" name="Google Shape;12;p29"/>
          <p:cNvSpPr txBox="1">
            <a:spLocks noGrp="1"/>
          </p:cNvSpPr>
          <p:nvPr>
            <p:ph type="body" idx="1"/>
          </p:nvPr>
        </p:nvSpPr>
        <p:spPr>
          <a:xfrm>
            <a:off x="503238" y="1325563"/>
            <a:ext cx="9066212" cy="3284537"/>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25"/>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
        <p:cNvGrpSpPr/>
        <p:nvPr/>
      </p:nvGrpSpPr>
      <p:grpSpPr>
        <a:xfrm>
          <a:off x="0" y="0"/>
          <a:ext cx="0" cy="0"/>
          <a:chOff x="0" y="0"/>
          <a:chExt cx="0" cy="0"/>
        </a:xfrm>
      </p:grpSpPr>
      <p:pic>
        <p:nvPicPr>
          <p:cNvPr id="50" name="Google Shape;50;p31"/>
          <p:cNvPicPr preferRelativeResize="0"/>
          <p:nvPr/>
        </p:nvPicPr>
        <p:blipFill rotWithShape="1">
          <a:blip r:embed="rId13">
            <a:alphaModFix/>
          </a:blip>
          <a:srcRect/>
          <a:stretch/>
        </p:blipFill>
        <p:spPr>
          <a:xfrm>
            <a:off x="0" y="0"/>
            <a:ext cx="2468563" cy="5668963"/>
          </a:xfrm>
          <a:prstGeom prst="rect">
            <a:avLst/>
          </a:prstGeom>
          <a:noFill/>
          <a:ln>
            <a:noFill/>
          </a:ln>
        </p:spPr>
      </p:pic>
      <p:sp>
        <p:nvSpPr>
          <p:cNvPr id="51" name="Google Shape;51;p31"/>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113000"/>
              </a:lnSpc>
              <a:spcBef>
                <a:spcPts val="25"/>
              </a:spcBef>
              <a:spcAft>
                <a:spcPts val="25"/>
              </a:spcAft>
              <a:buSzPts val="1400"/>
              <a:buNone/>
              <a:defRPr sz="4400" b="0" i="0" u="none" strike="noStrike" cap="none">
                <a:solidFill>
                  <a:srgbClr val="000000"/>
                </a:solidFill>
                <a:latin typeface="Arial"/>
                <a:ea typeface="Arial"/>
                <a:cs typeface="Arial"/>
                <a:sym typeface="Arial"/>
              </a:defRPr>
            </a:lvl9pPr>
          </a:lstStyle>
          <a:p>
            <a:endParaRPr/>
          </a:p>
        </p:txBody>
      </p:sp>
      <p:sp>
        <p:nvSpPr>
          <p:cNvPr id="52" name="Google Shape;52;p31"/>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38"/>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31"/>
          <p:cNvSpPr txBox="1"/>
          <p:nvPr/>
        </p:nvSpPr>
        <p:spPr>
          <a:xfrm>
            <a:off x="503238" y="5164138"/>
            <a:ext cx="2346325"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54" name="Google Shape;54;p31"/>
          <p:cNvSpPr txBox="1"/>
          <p:nvPr/>
        </p:nvSpPr>
        <p:spPr>
          <a:xfrm>
            <a:off x="3446463" y="5164138"/>
            <a:ext cx="3192462"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55" name="Google Shape;55;p31"/>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3"/>
          <p:cNvSpPr/>
          <p:nvPr/>
        </p:nvSpPr>
        <p:spPr>
          <a:xfrm>
            <a:off x="0" y="0"/>
            <a:ext cx="10077450" cy="5668963"/>
          </a:xfrm>
          <a:prstGeom prst="rect">
            <a:avLst/>
          </a:prstGeom>
          <a:solidFill>
            <a:srgbClr val="0D84A1">
              <a:alpha val="44705"/>
            </a:srgbClr>
          </a:solidFill>
          <a:ln w="9525" cap="flat" cmpd="sng">
            <a:solidFill>
              <a:srgbClr val="3465A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105" name="Google Shape;105;p33"/>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113000"/>
              </a:lnSpc>
              <a:spcBef>
                <a:spcPts val="25"/>
              </a:spcBef>
              <a:spcAft>
                <a:spcPts val="25"/>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06" name="Google Shape;106;p33"/>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38"/>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7" name="Google Shape;107;p33"/>
          <p:cNvSpPr txBox="1"/>
          <p:nvPr/>
        </p:nvSpPr>
        <p:spPr>
          <a:xfrm>
            <a:off x="503238" y="5164138"/>
            <a:ext cx="2346325"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108" name="Google Shape;108;p33"/>
          <p:cNvSpPr txBox="1"/>
          <p:nvPr/>
        </p:nvSpPr>
        <p:spPr>
          <a:xfrm>
            <a:off x="3446463" y="5164138"/>
            <a:ext cx="3192462"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lt1"/>
              </a:solidFill>
              <a:latin typeface="Arial"/>
              <a:ea typeface="Arial"/>
              <a:cs typeface="Arial"/>
              <a:sym typeface="Arial"/>
            </a:endParaRPr>
          </a:p>
        </p:txBody>
      </p:sp>
      <p:sp>
        <p:nvSpPr>
          <p:cNvPr id="109" name="Google Shape;109;p33"/>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13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
        <p:cNvGrpSpPr/>
        <p:nvPr/>
      </p:nvGrpSpPr>
      <p:grpSpPr>
        <a:xfrm>
          <a:off x="0" y="0"/>
          <a:ext cx="0" cy="0"/>
          <a:chOff x="0" y="0"/>
          <a:chExt cx="0" cy="0"/>
        </a:xfrm>
      </p:grpSpPr>
      <p:pic>
        <p:nvPicPr>
          <p:cNvPr id="158" name="Google Shape;158;p35"/>
          <p:cNvPicPr preferRelativeResize="0"/>
          <p:nvPr/>
        </p:nvPicPr>
        <p:blipFill rotWithShape="1">
          <a:blip r:embed="rId13">
            <a:alphaModFix/>
          </a:blip>
          <a:srcRect/>
          <a:stretch/>
        </p:blipFill>
        <p:spPr>
          <a:xfrm>
            <a:off x="0" y="0"/>
            <a:ext cx="10077450" cy="2468563"/>
          </a:xfrm>
          <a:prstGeom prst="rect">
            <a:avLst/>
          </a:prstGeom>
          <a:noFill/>
          <a:ln>
            <a:noFill/>
          </a:ln>
        </p:spPr>
      </p:pic>
      <p:sp>
        <p:nvSpPr>
          <p:cNvPr id="159" name="Google Shape;159;p35"/>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113000"/>
              </a:lnSpc>
              <a:spcBef>
                <a:spcPts val="25"/>
              </a:spcBef>
              <a:spcAft>
                <a:spcPts val="25"/>
              </a:spcAft>
              <a:buSzPts val="1400"/>
              <a:buNone/>
              <a:defRPr sz="4400" b="0" i="0" u="none" strike="noStrike" cap="none">
                <a:solidFill>
                  <a:srgbClr val="000000"/>
                </a:solidFill>
                <a:latin typeface="Arial"/>
                <a:ea typeface="Arial"/>
                <a:cs typeface="Arial"/>
                <a:sym typeface="Arial"/>
              </a:defRPr>
            </a:lvl9pPr>
          </a:lstStyle>
          <a:p>
            <a:endParaRPr/>
          </a:p>
        </p:txBody>
      </p:sp>
      <p:sp>
        <p:nvSpPr>
          <p:cNvPr id="160" name="Google Shape;160;p35"/>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38"/>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35"/>
          <p:cNvSpPr txBox="1"/>
          <p:nvPr/>
        </p:nvSpPr>
        <p:spPr>
          <a:xfrm>
            <a:off x="503238" y="5164138"/>
            <a:ext cx="2346325"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lt1"/>
              </a:solidFill>
              <a:latin typeface="Arial"/>
              <a:ea typeface="Arial"/>
              <a:cs typeface="Arial"/>
              <a:sym typeface="Arial"/>
            </a:endParaRPr>
          </a:p>
        </p:txBody>
      </p:sp>
      <p:sp>
        <p:nvSpPr>
          <p:cNvPr id="162" name="Google Shape;162;p35"/>
          <p:cNvSpPr txBox="1"/>
          <p:nvPr/>
        </p:nvSpPr>
        <p:spPr>
          <a:xfrm>
            <a:off x="3446463" y="5164138"/>
            <a:ext cx="3192462"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lt1"/>
              </a:solidFill>
              <a:latin typeface="Arial"/>
              <a:ea typeface="Arial"/>
              <a:cs typeface="Arial"/>
              <a:sym typeface="Arial"/>
            </a:endParaRPr>
          </a:p>
        </p:txBody>
      </p:sp>
      <p:sp>
        <p:nvSpPr>
          <p:cNvPr id="163" name="Google Shape;163;p35"/>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sp>
        <p:nvSpPr>
          <p:cNvPr id="212" name="Google Shape;212;p37"/>
          <p:cNvSpPr/>
          <p:nvPr/>
        </p:nvSpPr>
        <p:spPr>
          <a:xfrm>
            <a:off x="0" y="365125"/>
            <a:ext cx="3240088" cy="579438"/>
          </a:xfrm>
          <a:prstGeom prst="rect">
            <a:avLst/>
          </a:prstGeom>
          <a:gradFill>
            <a:gsLst>
              <a:gs pos="0">
                <a:srgbClr val="2499BE"/>
              </a:gs>
              <a:gs pos="100000">
                <a:srgbClr val="2499BE"/>
              </a:gs>
            </a:gsLst>
            <a:lin ang="5400000" scaled="0"/>
          </a:gra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lt1"/>
              </a:solidFill>
              <a:latin typeface="Arial"/>
              <a:ea typeface="Arial"/>
              <a:cs typeface="Arial"/>
              <a:sym typeface="Arial"/>
            </a:endParaRPr>
          </a:p>
        </p:txBody>
      </p:sp>
      <p:sp>
        <p:nvSpPr>
          <p:cNvPr id="213" name="Google Shape;213;p37"/>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113000"/>
              </a:lnSpc>
              <a:spcBef>
                <a:spcPts val="25"/>
              </a:spcBef>
              <a:spcAft>
                <a:spcPts val="25"/>
              </a:spcAft>
              <a:buSzPts val="1400"/>
              <a:buNone/>
              <a:defRPr sz="4400" b="0" i="0" u="none" strike="noStrike" cap="none">
                <a:solidFill>
                  <a:srgbClr val="000000"/>
                </a:solidFill>
                <a:latin typeface="Arial"/>
                <a:ea typeface="Arial"/>
                <a:cs typeface="Arial"/>
                <a:sym typeface="Arial"/>
              </a:defRPr>
            </a:lvl9pPr>
          </a:lstStyle>
          <a:p>
            <a:endParaRPr/>
          </a:p>
        </p:txBody>
      </p:sp>
      <p:sp>
        <p:nvSpPr>
          <p:cNvPr id="214" name="Google Shape;214;p37"/>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38"/>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5" name="Google Shape;215;p37"/>
          <p:cNvSpPr txBox="1"/>
          <p:nvPr/>
        </p:nvSpPr>
        <p:spPr>
          <a:xfrm>
            <a:off x="503238" y="5164138"/>
            <a:ext cx="2346325"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lt1"/>
              </a:solidFill>
              <a:latin typeface="Arial"/>
              <a:ea typeface="Arial"/>
              <a:cs typeface="Arial"/>
              <a:sym typeface="Arial"/>
            </a:endParaRPr>
          </a:p>
        </p:txBody>
      </p:sp>
      <p:sp>
        <p:nvSpPr>
          <p:cNvPr id="216" name="Google Shape;216;p37"/>
          <p:cNvSpPr txBox="1"/>
          <p:nvPr/>
        </p:nvSpPr>
        <p:spPr>
          <a:xfrm>
            <a:off x="3446463" y="5164138"/>
            <a:ext cx="3192462"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lt1"/>
              </a:solidFill>
              <a:latin typeface="Arial"/>
              <a:ea typeface="Arial"/>
              <a:cs typeface="Arial"/>
              <a:sym typeface="Arial"/>
            </a:endParaRPr>
          </a:p>
        </p:txBody>
      </p:sp>
      <p:sp>
        <p:nvSpPr>
          <p:cNvPr id="217" name="Google Shape;217;p37"/>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sp>
        <p:nvSpPr>
          <p:cNvPr id="266" name="Google Shape;266;p39"/>
          <p:cNvSpPr/>
          <p:nvPr/>
        </p:nvSpPr>
        <p:spPr>
          <a:xfrm>
            <a:off x="0" y="365125"/>
            <a:ext cx="3240088" cy="579438"/>
          </a:xfrm>
          <a:prstGeom prst="rect">
            <a:avLst/>
          </a:prstGeom>
          <a:gradFill>
            <a:gsLst>
              <a:gs pos="0">
                <a:srgbClr val="2499BE"/>
              </a:gs>
              <a:gs pos="100000">
                <a:srgbClr val="2499BE"/>
              </a:gs>
            </a:gsLst>
            <a:lin ang="5400000" scaled="0"/>
          </a:gra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dk1"/>
              </a:solidFill>
              <a:latin typeface="Arial"/>
              <a:ea typeface="Arial"/>
              <a:cs typeface="Arial"/>
              <a:sym typeface="Arial"/>
            </a:endParaRPr>
          </a:p>
        </p:txBody>
      </p:sp>
      <p:sp>
        <p:nvSpPr>
          <p:cNvPr id="267" name="Google Shape;267;p39"/>
          <p:cNvSpPr txBox="1">
            <a:spLocks noGrp="1"/>
          </p:cNvSpPr>
          <p:nvPr>
            <p:ph type="title"/>
          </p:nvPr>
        </p:nvSpPr>
        <p:spPr>
          <a:xfrm>
            <a:off x="503238" y="225425"/>
            <a:ext cx="9064625" cy="942975"/>
          </a:xfrm>
          <a:prstGeom prst="rect">
            <a:avLst/>
          </a:prstGeom>
          <a:noFill/>
          <a:ln>
            <a:noFill/>
          </a:ln>
        </p:spPr>
        <p:txBody>
          <a:bodyPr spcFirstLastPara="1" wrap="square" lIns="0" tIns="0" rIns="0" bIns="0" anchor="ctr" anchorCtr="0">
            <a:noAutofit/>
          </a:bodyPr>
          <a:lstStyle>
            <a:lvl1pPr marR="0" lvl="0"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1pPr>
            <a:lvl2pPr marR="0" lvl="1"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2pPr>
            <a:lvl3pPr marR="0" lvl="2"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3pPr>
            <a:lvl4pPr marR="0" lvl="3"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4pPr>
            <a:lvl5pPr marR="0" lvl="4"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5pPr>
            <a:lvl6pPr marR="0" lvl="5"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6pPr>
            <a:lvl7pPr marR="0" lvl="6"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7pPr>
            <a:lvl8pPr marR="0" lvl="7" algn="ctr" rtl="0">
              <a:lnSpc>
                <a:spcPct val="113000"/>
              </a:lnSpc>
              <a:spcBef>
                <a:spcPts val="25"/>
              </a:spcBef>
              <a:spcAft>
                <a:spcPts val="0"/>
              </a:spcAft>
              <a:buSzPts val="1400"/>
              <a:buNone/>
              <a:defRPr sz="4400" b="0" i="0" u="none" strike="noStrike" cap="none">
                <a:solidFill>
                  <a:srgbClr val="000000"/>
                </a:solidFill>
                <a:latin typeface="Arial"/>
                <a:ea typeface="Arial"/>
                <a:cs typeface="Arial"/>
                <a:sym typeface="Arial"/>
              </a:defRPr>
            </a:lvl8pPr>
            <a:lvl9pPr marR="0" lvl="8" algn="ctr" rtl="0">
              <a:lnSpc>
                <a:spcPct val="113000"/>
              </a:lnSpc>
              <a:spcBef>
                <a:spcPts val="25"/>
              </a:spcBef>
              <a:spcAft>
                <a:spcPts val="25"/>
              </a:spcAft>
              <a:buSzPts val="1400"/>
              <a:buNone/>
              <a:defRPr sz="4400" b="0" i="0" u="none" strike="noStrike" cap="none">
                <a:solidFill>
                  <a:srgbClr val="000000"/>
                </a:solidFill>
                <a:latin typeface="Arial"/>
                <a:ea typeface="Arial"/>
                <a:cs typeface="Arial"/>
                <a:sym typeface="Arial"/>
              </a:defRPr>
            </a:lvl9pPr>
          </a:lstStyle>
          <a:p>
            <a:endParaRPr/>
          </a:p>
        </p:txBody>
      </p:sp>
      <p:sp>
        <p:nvSpPr>
          <p:cNvPr id="268" name="Google Shape;268;p39"/>
          <p:cNvSpPr txBox="1">
            <a:spLocks noGrp="1"/>
          </p:cNvSpPr>
          <p:nvPr>
            <p:ph type="body" idx="1"/>
          </p:nvPr>
        </p:nvSpPr>
        <p:spPr>
          <a:xfrm>
            <a:off x="503238" y="1327150"/>
            <a:ext cx="9064625" cy="3284538"/>
          </a:xfrm>
          <a:prstGeom prst="rect">
            <a:avLst/>
          </a:prstGeom>
          <a:noFill/>
          <a:ln>
            <a:noFill/>
          </a:ln>
        </p:spPr>
        <p:txBody>
          <a:bodyPr spcFirstLastPara="1" wrap="square" lIns="0" tIns="0" rIns="0" bIns="0" anchor="t" anchorCtr="0">
            <a:noAutofit/>
          </a:bodyPr>
          <a:lstStyle>
            <a:lvl1pPr marL="457200" marR="0" lvl="0" indent="-228600" algn="l" rtl="0">
              <a:lnSpc>
                <a:spcPct val="113000"/>
              </a:lnSpc>
              <a:spcBef>
                <a:spcPts val="1438"/>
              </a:spcBef>
              <a:spcAft>
                <a:spcPts val="0"/>
              </a:spcAft>
              <a:buSzPts val="1400"/>
              <a:buNone/>
              <a:defRPr sz="3200" b="0" i="0" u="none" strike="noStrike" cap="none">
                <a:solidFill>
                  <a:srgbClr val="000000"/>
                </a:solidFill>
                <a:latin typeface="Arial"/>
                <a:ea typeface="Arial"/>
                <a:cs typeface="Arial"/>
                <a:sym typeface="Arial"/>
              </a:defRPr>
            </a:lvl1pPr>
            <a:lvl2pPr marL="914400" marR="0" lvl="1" indent="-228600" algn="l" rtl="0">
              <a:lnSpc>
                <a:spcPct val="113000"/>
              </a:lnSpc>
              <a:spcBef>
                <a:spcPts val="1150"/>
              </a:spcBef>
              <a:spcAft>
                <a:spcPts val="0"/>
              </a:spcAft>
              <a:buSzPts val="1400"/>
              <a:buNone/>
              <a:defRPr sz="2800" b="0" i="0" u="none" strike="noStrike" cap="none">
                <a:solidFill>
                  <a:srgbClr val="000000"/>
                </a:solidFill>
                <a:latin typeface="Arial"/>
                <a:ea typeface="Arial"/>
                <a:cs typeface="Arial"/>
                <a:sym typeface="Arial"/>
              </a:defRPr>
            </a:lvl2pPr>
            <a:lvl3pPr marL="1371600" marR="0" lvl="2" indent="-228600" algn="l" rtl="0">
              <a:lnSpc>
                <a:spcPct val="113000"/>
              </a:lnSpc>
              <a:spcBef>
                <a:spcPts val="875"/>
              </a:spcBef>
              <a:spcAft>
                <a:spcPts val="0"/>
              </a:spcAft>
              <a:buSzPts val="1400"/>
              <a:buNone/>
              <a:defRPr sz="2400" b="0" i="0" u="none" strike="noStrike" cap="none">
                <a:solidFill>
                  <a:srgbClr val="000000"/>
                </a:solidFill>
                <a:latin typeface="Arial"/>
                <a:ea typeface="Arial"/>
                <a:cs typeface="Arial"/>
                <a:sym typeface="Arial"/>
              </a:defRPr>
            </a:lvl3pPr>
            <a:lvl4pPr marL="1828800" marR="0" lvl="3" indent="-228600" algn="l" rtl="0">
              <a:lnSpc>
                <a:spcPct val="113000"/>
              </a:lnSpc>
              <a:spcBef>
                <a:spcPts val="588"/>
              </a:spcBef>
              <a:spcAft>
                <a:spcPts val="0"/>
              </a:spcAft>
              <a:buSzPts val="1400"/>
              <a:buNone/>
              <a:defRPr sz="2000" b="0" i="0" u="none" strike="noStrike" cap="none">
                <a:solidFill>
                  <a:srgbClr val="000000"/>
                </a:solidFill>
                <a:latin typeface="Arial"/>
                <a:ea typeface="Arial"/>
                <a:cs typeface="Arial"/>
                <a:sym typeface="Arial"/>
              </a:defRPr>
            </a:lvl4pPr>
            <a:lvl5pPr marL="2286000" marR="0" lvl="4" indent="-228600" algn="l" rtl="0">
              <a:lnSpc>
                <a:spcPct val="113000"/>
              </a:lnSpc>
              <a:spcBef>
                <a:spcPts val="300"/>
              </a:spcBef>
              <a:spcAft>
                <a:spcPts val="0"/>
              </a:spcAft>
              <a:buSzPts val="1400"/>
              <a:buNone/>
              <a:defRPr sz="20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269" name="Google Shape;269;p39"/>
          <p:cNvSpPr txBox="1"/>
          <p:nvPr/>
        </p:nvSpPr>
        <p:spPr>
          <a:xfrm>
            <a:off x="503238" y="5164138"/>
            <a:ext cx="2346325"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dk1"/>
              </a:solidFill>
              <a:latin typeface="Arial"/>
              <a:ea typeface="Arial"/>
              <a:cs typeface="Arial"/>
              <a:sym typeface="Arial"/>
            </a:endParaRPr>
          </a:p>
        </p:txBody>
      </p:sp>
      <p:sp>
        <p:nvSpPr>
          <p:cNvPr id="270" name="Google Shape;270;p39"/>
          <p:cNvSpPr txBox="1"/>
          <p:nvPr/>
        </p:nvSpPr>
        <p:spPr>
          <a:xfrm>
            <a:off x="3446463" y="5164138"/>
            <a:ext cx="3192462" cy="388937"/>
          </a:xfrm>
          <a:prstGeom prst="rect">
            <a:avLst/>
          </a:prstGeom>
          <a:no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a:solidFill>
                <a:schemeClr val="dk1"/>
              </a:solidFill>
              <a:latin typeface="Arial"/>
              <a:ea typeface="Arial"/>
              <a:cs typeface="Arial"/>
              <a:sym typeface="Arial"/>
            </a:endParaRPr>
          </a:p>
        </p:txBody>
      </p:sp>
      <p:sp>
        <p:nvSpPr>
          <p:cNvPr id="271" name="Google Shape;271;p39"/>
          <p:cNvSpPr txBox="1">
            <a:spLocks noGrp="1"/>
          </p:cNvSpPr>
          <p:nvPr>
            <p:ph type="sldNum" idx="12"/>
          </p:nvPr>
        </p:nvSpPr>
        <p:spPr>
          <a:xfrm>
            <a:off x="7224713" y="5164138"/>
            <a:ext cx="2344737" cy="387350"/>
          </a:xfrm>
          <a:prstGeom prst="rect">
            <a:avLst/>
          </a:prstGeom>
          <a:noFill/>
          <a:ln>
            <a:noFill/>
          </a:ln>
        </p:spPr>
        <p:txBody>
          <a:bodyPr spcFirstLastPara="1" wrap="square" lIns="0" tIns="0" rIns="0" bIns="0" anchor="t" anchorCtr="0">
            <a:noAutofit/>
          </a:bodyPr>
          <a:lstStyle>
            <a:lvl1pPr marL="0" marR="0" lvl="0"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1pPr>
            <a:lvl2pPr marL="0" marR="0" lvl="1"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2pPr>
            <a:lvl3pPr marL="0" marR="0" lvl="2"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3pPr>
            <a:lvl4pPr marL="0" marR="0" lvl="3"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4pPr>
            <a:lvl5pPr marL="0" marR="0" lvl="4"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5pPr>
            <a:lvl6pPr marL="0" marR="0" lvl="5"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6pPr>
            <a:lvl7pPr marL="0" marR="0" lvl="6"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7pPr>
            <a:lvl8pPr marL="0" marR="0" lvl="7"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8pPr>
            <a:lvl9pPr marL="0" marR="0" lvl="8" indent="0" algn="r" rtl="0">
              <a:lnSpc>
                <a:spcPct val="113000"/>
              </a:lnSpc>
              <a:spcBef>
                <a:spcPts val="0"/>
              </a:spcBef>
              <a:spcAft>
                <a:spcPts val="0"/>
              </a:spcAft>
              <a:buClr>
                <a:srgbClr val="000000"/>
              </a:buClr>
              <a:buSzPts val="1400"/>
              <a:buFont typeface="Arial"/>
              <a:buNone/>
              <a:defRPr sz="14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70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hyperlink" Target="https://www.aukdc.edu.in/fis/facprofile_campus" TargetMode="External"/><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45.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55.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55.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hyperlink" Target="https://www.aukdc.edu.in/fis/facprofile_campus" TargetMode="External"/><Relationship Id="rId2" Type="http://schemas.openxmlformats.org/officeDocument/2006/relationships/notesSlide" Target="../notesSlides/notesSlide53.xml"/><Relationship Id="rId1" Type="http://schemas.openxmlformats.org/officeDocument/2006/relationships/slideLayout" Target="../slideLayouts/slideLayout45.xml"/><Relationship Id="rId6" Type="http://schemas.openxmlformats.org/officeDocument/2006/relationships/image" Target="../media/image45.jpg"/><Relationship Id="rId5" Type="http://schemas.openxmlformats.org/officeDocument/2006/relationships/hyperlink" Target="https://aeroastro.mit.edu/faculty" TargetMode="External"/><Relationship Id="rId4" Type="http://schemas.openxmlformats.org/officeDocument/2006/relationships/hyperlink" Target="https://www.educ.cam.ac.uk/people/acadstaff"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
          <p:cNvSpPr txBox="1"/>
          <p:nvPr/>
        </p:nvSpPr>
        <p:spPr>
          <a:xfrm>
            <a:off x="863600" y="577850"/>
            <a:ext cx="8939213" cy="2490788"/>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FFFFFF"/>
              </a:buClr>
              <a:buSzPts val="7200"/>
              <a:buFont typeface="Times New Roman"/>
              <a:buNone/>
            </a:pPr>
            <a:r>
              <a:rPr lang="en-IN" sz="7200" b="1" i="0" u="none" strike="noStrike" cap="none">
                <a:solidFill>
                  <a:srgbClr val="FFFFFF"/>
                </a:solidFill>
                <a:latin typeface="Arial"/>
                <a:ea typeface="Arial"/>
                <a:cs typeface="Arial"/>
                <a:sym typeface="Arial"/>
              </a:rPr>
              <a:t>Faculty Profile </a:t>
            </a:r>
            <a:br>
              <a:rPr lang="en-IN" sz="7200" b="1" i="0" u="none" strike="noStrike" cap="none">
                <a:solidFill>
                  <a:srgbClr val="FFFFFF"/>
                </a:solidFill>
                <a:latin typeface="Arial"/>
                <a:ea typeface="Arial"/>
                <a:cs typeface="Arial"/>
                <a:sym typeface="Arial"/>
              </a:rPr>
            </a:br>
            <a:r>
              <a:rPr lang="en-IN" sz="7200" b="1" i="0" u="none" strike="noStrike" cap="none">
                <a:solidFill>
                  <a:srgbClr val="FFFFFF"/>
                </a:solidFill>
                <a:latin typeface="Arial"/>
                <a:ea typeface="Arial"/>
                <a:cs typeface="Arial"/>
                <a:sym typeface="Arial"/>
              </a:rPr>
              <a:t>Maintenance</a:t>
            </a:r>
            <a:endParaRPr/>
          </a:p>
        </p:txBody>
      </p:sp>
      <p:sp>
        <p:nvSpPr>
          <p:cNvPr id="281" name="Google Shape;281;p1"/>
          <p:cNvSpPr txBox="1"/>
          <p:nvPr/>
        </p:nvSpPr>
        <p:spPr>
          <a:xfrm>
            <a:off x="817563" y="3482975"/>
            <a:ext cx="6946900" cy="1541463"/>
          </a:xfrm>
          <a:prstGeom prst="rect">
            <a:avLst/>
          </a:prstGeom>
          <a:noFill/>
          <a:ln>
            <a:noFill/>
          </a:ln>
        </p:spPr>
        <p:txBody>
          <a:bodyPr spcFirstLastPara="1" wrap="square" lIns="0" tIns="0" rIns="0" bIns="0" anchor="t" anchorCtr="0">
            <a:noAutofit/>
          </a:bodyPr>
          <a:lstStyle/>
          <a:p>
            <a:pPr marL="0" marR="0" lvl="0" indent="0" algn="l" rtl="0">
              <a:lnSpc>
                <a:spcPct val="113000"/>
              </a:lnSpc>
              <a:spcBef>
                <a:spcPts val="0"/>
              </a:spcBef>
              <a:spcAft>
                <a:spcPts val="0"/>
              </a:spcAft>
              <a:buClr>
                <a:srgbClr val="FFFFFF"/>
              </a:buClr>
              <a:buSzPts val="2200"/>
              <a:buFont typeface="Times New Roman"/>
              <a:buNone/>
            </a:pPr>
            <a:r>
              <a:rPr lang="en-IN" sz="2200" b="0" i="0" u="none" strike="noStrike" cap="none">
                <a:solidFill>
                  <a:srgbClr val="FFFFFF"/>
                </a:solidFill>
                <a:latin typeface="Arial"/>
                <a:ea typeface="Arial"/>
                <a:cs typeface="Arial"/>
                <a:sym typeface="Arial"/>
              </a:rPr>
              <a:t>                     Web Development Project</a:t>
            </a:r>
            <a:endParaRPr/>
          </a:p>
        </p:txBody>
      </p:sp>
      <p:cxnSp>
        <p:nvCxnSpPr>
          <p:cNvPr id="282" name="Google Shape;282;p1"/>
          <p:cNvCxnSpPr/>
          <p:nvPr/>
        </p:nvCxnSpPr>
        <p:spPr>
          <a:xfrm>
            <a:off x="842963" y="3206750"/>
            <a:ext cx="6492875" cy="1588"/>
          </a:xfrm>
          <a:prstGeom prst="straightConnector1">
            <a:avLst/>
          </a:prstGeom>
          <a:noFill/>
          <a:ln w="38150" cap="flat" cmpd="sng">
            <a:solidFill>
              <a:srgbClr val="FFFFFF"/>
            </a:solidFill>
            <a:prstDash val="solid"/>
            <a:miter lim="800000"/>
            <a:headEnd type="none" w="med" len="med"/>
            <a:tailEnd type="none" w="med" len="med"/>
          </a:ln>
        </p:spPr>
      </p:cxn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
          <p:cNvSpPr txBox="1"/>
          <p:nvPr/>
        </p:nvSpPr>
        <p:spPr>
          <a:xfrm>
            <a:off x="394279" y="2835275"/>
            <a:ext cx="4161225" cy="549029"/>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2400" b="1" dirty="0">
                <a:solidFill>
                  <a:srgbClr val="666666"/>
                </a:solidFill>
                <a:latin typeface="Arial"/>
                <a:ea typeface="Arial"/>
                <a:cs typeface="Arial"/>
                <a:sym typeface="Arial"/>
              </a:rPr>
              <a:t>Proposed System:</a:t>
            </a:r>
          </a:p>
        </p:txBody>
      </p:sp>
      <p:sp>
        <p:nvSpPr>
          <p:cNvPr id="324" name="Google Shape;324;p5"/>
          <p:cNvSpPr txBox="1"/>
          <p:nvPr/>
        </p:nvSpPr>
        <p:spPr>
          <a:xfrm>
            <a:off x="-854095" y="593724"/>
            <a:ext cx="6657975" cy="1355725"/>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4400" b="1" dirty="0">
                <a:solidFill>
                  <a:srgbClr val="666666"/>
                </a:solidFill>
                <a:latin typeface="Arial"/>
                <a:ea typeface="Arial"/>
                <a:cs typeface="Arial"/>
                <a:sym typeface="Arial"/>
              </a:rPr>
              <a:t>System Analysis:</a:t>
            </a:r>
            <a:endParaRPr lang="en-IN" dirty="0"/>
          </a:p>
        </p:txBody>
      </p:sp>
      <p:sp>
        <p:nvSpPr>
          <p:cNvPr id="327" name="Google Shape;327;p5"/>
          <p:cNvSpPr txBox="1"/>
          <p:nvPr/>
        </p:nvSpPr>
        <p:spPr>
          <a:xfrm>
            <a:off x="-1348136" y="2426211"/>
            <a:ext cx="47579" cy="7270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000000"/>
              </a:buClr>
              <a:buSzPts val="7200"/>
              <a:buFont typeface="Times New Roman"/>
              <a:buNone/>
            </a:pPr>
            <a:endParaRPr sz="7200" b="1">
              <a:solidFill>
                <a:srgbClr val="FFFFFF"/>
              </a:solidFill>
              <a:latin typeface="Arial"/>
              <a:ea typeface="Arial"/>
              <a:cs typeface="Arial"/>
              <a:sym typeface="Arial"/>
            </a:endParaRPr>
          </a:p>
        </p:txBody>
      </p:sp>
      <p:sp>
        <p:nvSpPr>
          <p:cNvPr id="328" name="Google Shape;328;p5"/>
          <p:cNvSpPr txBox="1"/>
          <p:nvPr/>
        </p:nvSpPr>
        <p:spPr>
          <a:xfrm>
            <a:off x="990804" y="3513120"/>
            <a:ext cx="9626152" cy="1744027"/>
          </a:xfrm>
          <a:prstGeom prst="rect">
            <a:avLst/>
          </a:prstGeom>
          <a:noFill/>
          <a:ln>
            <a:noFill/>
          </a:ln>
        </p:spPr>
        <p:txBody>
          <a:bodyPr spcFirstLastPara="1" wrap="square" lIns="91425" tIns="45700" rIns="91425" bIns="45700" anchor="t" anchorCtr="0">
            <a:spAutoFit/>
          </a:bodyPr>
          <a:lstStyle/>
          <a:p>
            <a:pPr marL="2286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is a web-based application that allows to view the profile of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 faculty members who work in the institution</a:t>
            </a:r>
            <a:endParaRPr lang="en-US"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p:txBody>
      </p:sp>
    </p:spTree>
    <p:extLst>
      <p:ext uri="{BB962C8B-B14F-4D97-AF65-F5344CB8AC3E}">
        <p14:creationId xmlns:p14="http://schemas.microsoft.com/office/powerpoint/2010/main" val="14307943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
          <p:cNvSpPr txBox="1"/>
          <p:nvPr/>
        </p:nvSpPr>
        <p:spPr>
          <a:xfrm>
            <a:off x="179388" y="1079500"/>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Modify the data:</a:t>
            </a:r>
          </a:p>
        </p:txBody>
      </p:sp>
      <p:sp>
        <p:nvSpPr>
          <p:cNvPr id="347" name="Google Shape;347;p7"/>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dirty="0">
                <a:solidFill>
                  <a:srgbClr val="FFFFFF"/>
                </a:solidFill>
                <a:latin typeface="Arial"/>
                <a:ea typeface="Arial"/>
                <a:cs typeface="Arial"/>
                <a:sym typeface="Arial"/>
              </a:rPr>
              <a:t>Advantages </a:t>
            </a:r>
            <a:endParaRPr lang="en-IN" dirty="0"/>
          </a:p>
        </p:txBody>
      </p:sp>
      <p:sp>
        <p:nvSpPr>
          <p:cNvPr id="11" name="Google Shape;349;p7">
            <a:extLst>
              <a:ext uri="{FF2B5EF4-FFF2-40B4-BE49-F238E27FC236}">
                <a16:creationId xmlns:a16="http://schemas.microsoft.com/office/drawing/2014/main" id="{5324BFBD-804D-AD5B-65FC-E164A546AA71}"/>
              </a:ext>
            </a:extLst>
          </p:cNvPr>
          <p:cNvSpPr txBox="1"/>
          <p:nvPr/>
        </p:nvSpPr>
        <p:spPr>
          <a:xfrm>
            <a:off x="331788" y="1422409"/>
            <a:ext cx="9526588" cy="2713523"/>
          </a:xfrm>
          <a:prstGeom prst="rect">
            <a:avLst/>
          </a:prstGeom>
          <a:noFill/>
          <a:ln>
            <a:noFill/>
          </a:ln>
        </p:spPr>
        <p:txBody>
          <a:bodyPr spcFirstLastPara="1" wrap="square" lIns="91425" tIns="45700" rIns="91425" bIns="45700" anchor="t" anchorCtr="0">
            <a:spAutoFit/>
          </a:bodyPr>
          <a:lstStyle/>
          <a:p>
            <a:pPr lvl="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 our new system after the faculty logged in, they can add their details and information. If there is any information regarding the changes in the information, they given they can modify or edit the information. If they want to remove the information, they can remove the information by the delete option given in our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Google Shape;346;p7">
            <a:extLst>
              <a:ext uri="{FF2B5EF4-FFF2-40B4-BE49-F238E27FC236}">
                <a16:creationId xmlns:a16="http://schemas.microsoft.com/office/drawing/2014/main" id="{321D4828-9CD8-A9AA-7CA8-F312960E1483}"/>
              </a:ext>
            </a:extLst>
          </p:cNvPr>
          <p:cNvSpPr txBox="1"/>
          <p:nvPr/>
        </p:nvSpPr>
        <p:spPr>
          <a:xfrm>
            <a:off x="179387" y="3278414"/>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Generation of pdf:</a:t>
            </a:r>
          </a:p>
        </p:txBody>
      </p:sp>
      <p:sp>
        <p:nvSpPr>
          <p:cNvPr id="13" name="Google Shape;349;p7">
            <a:extLst>
              <a:ext uri="{FF2B5EF4-FFF2-40B4-BE49-F238E27FC236}">
                <a16:creationId xmlns:a16="http://schemas.microsoft.com/office/drawing/2014/main" id="{DB2584BE-FB79-4F68-4ED1-BBCA30E7D70B}"/>
              </a:ext>
            </a:extLst>
          </p:cNvPr>
          <p:cNvSpPr txBox="1"/>
          <p:nvPr/>
        </p:nvSpPr>
        <p:spPr>
          <a:xfrm>
            <a:off x="331788" y="3798309"/>
            <a:ext cx="9526588" cy="2298025"/>
          </a:xfrm>
          <a:prstGeom prst="rect">
            <a:avLst/>
          </a:prstGeom>
          <a:noFill/>
          <a:ln>
            <a:noFill/>
          </a:ln>
        </p:spPr>
        <p:txBody>
          <a:bodyPr spcFirstLastPara="1" wrap="square" lIns="91425" tIns="45700" rIns="91425" bIns="45700" anchor="t" anchorCtr="0">
            <a:spAutoFit/>
          </a:bodyPr>
          <a:lstStyle/>
          <a:p>
            <a:pPr lvl="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pdf will be generated automatically for the information they gave earlier there will be no need for uploading any pdf. The pdf will be generated automatically by clicking the option generate 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6901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
          <p:cNvSpPr txBox="1"/>
          <p:nvPr/>
        </p:nvSpPr>
        <p:spPr>
          <a:xfrm>
            <a:off x="179388" y="1079500"/>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Admin Login:</a:t>
            </a:r>
          </a:p>
        </p:txBody>
      </p:sp>
      <p:sp>
        <p:nvSpPr>
          <p:cNvPr id="347" name="Google Shape;347;p7"/>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dirty="0">
                <a:solidFill>
                  <a:srgbClr val="FFFFFF"/>
                </a:solidFill>
                <a:latin typeface="Arial"/>
                <a:ea typeface="Arial"/>
                <a:cs typeface="Arial"/>
                <a:sym typeface="Arial"/>
              </a:rPr>
              <a:t>Advantages </a:t>
            </a:r>
            <a:endParaRPr lang="en-IN" dirty="0"/>
          </a:p>
        </p:txBody>
      </p:sp>
      <p:sp>
        <p:nvSpPr>
          <p:cNvPr id="11" name="Google Shape;349;p7">
            <a:extLst>
              <a:ext uri="{FF2B5EF4-FFF2-40B4-BE49-F238E27FC236}">
                <a16:creationId xmlns:a16="http://schemas.microsoft.com/office/drawing/2014/main" id="{5324BFBD-804D-AD5B-65FC-E164A546AA71}"/>
              </a:ext>
            </a:extLst>
          </p:cNvPr>
          <p:cNvSpPr txBox="1"/>
          <p:nvPr/>
        </p:nvSpPr>
        <p:spPr>
          <a:xfrm>
            <a:off x="331788" y="1469571"/>
            <a:ext cx="9526588" cy="1467028"/>
          </a:xfrm>
          <a:prstGeom prst="rect">
            <a:avLst/>
          </a:prstGeom>
          <a:noFill/>
          <a:ln>
            <a:noFill/>
          </a:ln>
        </p:spPr>
        <p:txBody>
          <a:bodyPr spcFirstLastPara="1" wrap="square" lIns="91425" tIns="45700" rIns="91425" bIns="45700" anchor="t" anchorCtr="0">
            <a:spAutoFit/>
          </a:bodyPr>
          <a:lstStyle/>
          <a:p>
            <a:pPr lvl="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new page of admin login is created in the new system, where the old system does not contain any login for admin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Google Shape;346;p7">
            <a:extLst>
              <a:ext uri="{FF2B5EF4-FFF2-40B4-BE49-F238E27FC236}">
                <a16:creationId xmlns:a16="http://schemas.microsoft.com/office/drawing/2014/main" id="{321D4828-9CD8-A9AA-7CA8-F312960E1483}"/>
              </a:ext>
            </a:extLst>
          </p:cNvPr>
          <p:cNvSpPr txBox="1"/>
          <p:nvPr/>
        </p:nvSpPr>
        <p:spPr>
          <a:xfrm>
            <a:off x="179387" y="2889437"/>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Report Generation:</a:t>
            </a:r>
          </a:p>
        </p:txBody>
      </p:sp>
      <p:sp>
        <p:nvSpPr>
          <p:cNvPr id="13" name="Google Shape;349;p7">
            <a:extLst>
              <a:ext uri="{FF2B5EF4-FFF2-40B4-BE49-F238E27FC236}">
                <a16:creationId xmlns:a16="http://schemas.microsoft.com/office/drawing/2014/main" id="{DB2584BE-FB79-4F68-4ED1-BBCA30E7D70B}"/>
              </a:ext>
            </a:extLst>
          </p:cNvPr>
          <p:cNvSpPr txBox="1"/>
          <p:nvPr/>
        </p:nvSpPr>
        <p:spPr>
          <a:xfrm>
            <a:off x="331788" y="3340948"/>
            <a:ext cx="9526588" cy="1882526"/>
          </a:xfrm>
          <a:prstGeom prst="rect">
            <a:avLst/>
          </a:prstGeom>
          <a:noFill/>
          <a:ln>
            <a:noFill/>
          </a:ln>
        </p:spPr>
        <p:txBody>
          <a:bodyPr spcFirstLastPara="1" wrap="square" lIns="91425" tIns="45700" rIns="91425" bIns="45700" anchor="t" anchorCtr="0">
            <a:spAutoFit/>
          </a:bodyPr>
          <a:lstStyle/>
          <a:p>
            <a:pPr lvl="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report generation in the new system can only be accessed by the admin. The admin cam filter the details of the information about the faculty members data by the filter option given in the new system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09247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
          <p:cNvSpPr txBox="1"/>
          <p:nvPr/>
        </p:nvSpPr>
        <p:spPr>
          <a:xfrm>
            <a:off x="179388" y="1226808"/>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Separation of data:</a:t>
            </a:r>
          </a:p>
        </p:txBody>
      </p:sp>
      <p:sp>
        <p:nvSpPr>
          <p:cNvPr id="347" name="Google Shape;347;p7"/>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dirty="0">
                <a:solidFill>
                  <a:srgbClr val="FFFFFF"/>
                </a:solidFill>
                <a:latin typeface="Arial"/>
                <a:ea typeface="Arial"/>
                <a:cs typeface="Arial"/>
                <a:sym typeface="Arial"/>
              </a:rPr>
              <a:t>Advantages </a:t>
            </a:r>
            <a:endParaRPr lang="en-IN" dirty="0"/>
          </a:p>
        </p:txBody>
      </p:sp>
      <p:sp>
        <p:nvSpPr>
          <p:cNvPr id="11" name="Google Shape;349;p7">
            <a:extLst>
              <a:ext uri="{FF2B5EF4-FFF2-40B4-BE49-F238E27FC236}">
                <a16:creationId xmlns:a16="http://schemas.microsoft.com/office/drawing/2014/main" id="{5324BFBD-804D-AD5B-65FC-E164A546AA71}"/>
              </a:ext>
            </a:extLst>
          </p:cNvPr>
          <p:cNvSpPr txBox="1"/>
          <p:nvPr/>
        </p:nvSpPr>
        <p:spPr>
          <a:xfrm>
            <a:off x="274637" y="1894012"/>
            <a:ext cx="9526588" cy="1882526"/>
          </a:xfrm>
          <a:prstGeom prst="rect">
            <a:avLst/>
          </a:prstGeom>
          <a:noFill/>
          <a:ln>
            <a:noFill/>
          </a:ln>
        </p:spPr>
        <p:txBody>
          <a:bodyPr spcFirstLastPara="1" wrap="square" lIns="91425" tIns="45700" rIns="91425" bIns="45700" anchor="t" anchorCtr="0">
            <a:spAutoFit/>
          </a:bodyPr>
          <a:lstStyle/>
          <a:p>
            <a:pPr lvl="0"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a separation of private and public data in the new system. The private data can only be accessed by the admin and the particular faculty who gave the information or details about them. The private data cannot be accessed by other people whereas the public data can be accessed by all the people.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030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
          <p:cNvSpPr txBox="1"/>
          <p:nvPr/>
        </p:nvSpPr>
        <p:spPr>
          <a:xfrm>
            <a:off x="179388" y="1079500"/>
            <a:ext cx="6127441" cy="79065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IN" sz="1800" b="1">
                <a:solidFill>
                  <a:srgbClr val="4C4C4C"/>
                </a:solidFill>
                <a:latin typeface="Arial"/>
                <a:ea typeface="Arial"/>
                <a:cs typeface="Arial"/>
                <a:sym typeface="Arial"/>
              </a:rPr>
              <a:t>Anna University faculty Profile Chennai</a:t>
            </a:r>
            <a:endParaRPr sz="1800" b="1">
              <a:solidFill>
                <a:srgbClr val="4C4C4C"/>
              </a:solidFill>
              <a:latin typeface="Arial"/>
              <a:ea typeface="Arial"/>
              <a:cs typeface="Arial"/>
              <a:sym typeface="Arial"/>
            </a:endParaRPr>
          </a:p>
          <a:p>
            <a:pPr marL="0" marR="0" lvl="0" indent="0" algn="l" rtl="0">
              <a:lnSpc>
                <a:spcPct val="112999"/>
              </a:lnSpc>
              <a:spcBef>
                <a:spcPts val="50"/>
              </a:spcBef>
              <a:spcAft>
                <a:spcPts val="0"/>
              </a:spcAft>
              <a:buNone/>
            </a:pPr>
            <a:r>
              <a:rPr lang="en-IN" sz="1800" b="1">
                <a:solidFill>
                  <a:srgbClr val="4C4C4C"/>
                </a:solidFill>
                <a:latin typeface="Arial"/>
                <a:ea typeface="Arial"/>
                <a:cs typeface="Arial"/>
                <a:sym typeface="Arial"/>
              </a:rPr>
              <a:t>                                          (AUKDC Faculty Profile) :</a:t>
            </a:r>
            <a:endParaRPr sz="1800" b="1">
              <a:solidFill>
                <a:srgbClr val="4C4C4C"/>
              </a:solidFill>
              <a:latin typeface="Arial"/>
              <a:ea typeface="Arial"/>
              <a:cs typeface="Arial"/>
              <a:sym typeface="Arial"/>
            </a:endParaRPr>
          </a:p>
        </p:txBody>
      </p:sp>
      <p:sp>
        <p:nvSpPr>
          <p:cNvPr id="347" name="Google Shape;347;p7"/>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a:solidFill>
                  <a:srgbClr val="FFFFFF"/>
                </a:solidFill>
                <a:latin typeface="Arial"/>
                <a:ea typeface="Arial"/>
                <a:cs typeface="Arial"/>
                <a:sym typeface="Arial"/>
              </a:rPr>
              <a:t>Literature Survey :</a:t>
            </a:r>
            <a:endParaRPr/>
          </a:p>
        </p:txBody>
      </p:sp>
      <p:sp>
        <p:nvSpPr>
          <p:cNvPr id="348" name="Google Shape;348;p7"/>
          <p:cNvSpPr txBox="1"/>
          <p:nvPr/>
        </p:nvSpPr>
        <p:spPr>
          <a:xfrm>
            <a:off x="1720463" y="2003007"/>
            <a:ext cx="5741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Link : </a:t>
            </a:r>
            <a:r>
              <a:rPr lang="en-IN" sz="1800" u="sng">
                <a:solidFill>
                  <a:srgbClr val="262626"/>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https://www.aukdc.edu.in/fis/facprofile_campus</a:t>
            </a:r>
            <a:endParaRPr sz="1800">
              <a:solidFill>
                <a:srgbClr val="262626"/>
              </a:solidFill>
              <a:latin typeface="Arial"/>
              <a:ea typeface="Arial"/>
              <a:cs typeface="Arial"/>
              <a:sym typeface="Arial"/>
            </a:endParaRPr>
          </a:p>
        </p:txBody>
      </p:sp>
      <p:sp>
        <p:nvSpPr>
          <p:cNvPr id="349" name="Google Shape;349;p7"/>
          <p:cNvSpPr txBox="1"/>
          <p:nvPr/>
        </p:nvSpPr>
        <p:spPr>
          <a:xfrm>
            <a:off x="996089" y="2649287"/>
            <a:ext cx="7084773"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This webpage came live in the mid of 2019</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They used this webpage to show their profile of the faculty who works in the institution</a:t>
            </a:r>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faculty members can edit their information and download their information as a form of pdf</a:t>
            </a:r>
            <a:endParaRPr/>
          </a:p>
        </p:txBody>
      </p:sp>
    </p:spTree>
    <p:extLst>
      <p:ext uri="{BB962C8B-B14F-4D97-AF65-F5344CB8AC3E}">
        <p14:creationId xmlns:p14="http://schemas.microsoft.com/office/powerpoint/2010/main" val="20816088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8"/>
          <p:cNvSpPr txBox="1"/>
          <p:nvPr/>
        </p:nvSpPr>
        <p:spPr>
          <a:xfrm>
            <a:off x="3570735" y="2293332"/>
            <a:ext cx="2972515" cy="54194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IN" sz="1800" b="1" dirty="0">
                <a:solidFill>
                  <a:schemeClr val="dk1"/>
                </a:solidFill>
                <a:latin typeface="Arial"/>
                <a:ea typeface="Arial"/>
                <a:cs typeface="Arial"/>
                <a:sym typeface="Arial"/>
              </a:rPr>
              <a:t>Faculty Module :</a:t>
            </a:r>
            <a:endParaRPr sz="1800" b="1" dirty="0">
              <a:solidFill>
                <a:schemeClr val="dk1"/>
              </a:solidFill>
              <a:latin typeface="Arial"/>
              <a:ea typeface="Arial"/>
              <a:cs typeface="Arial"/>
              <a:sym typeface="Arial"/>
            </a:endParaRPr>
          </a:p>
        </p:txBody>
      </p:sp>
      <p:sp>
        <p:nvSpPr>
          <p:cNvPr id="357" name="Google Shape;357;p8"/>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a:solidFill>
                  <a:srgbClr val="FFFFFF"/>
                </a:solidFill>
                <a:latin typeface="Arial"/>
                <a:ea typeface="Arial"/>
                <a:cs typeface="Arial"/>
                <a:sym typeface="Arial"/>
              </a:rPr>
              <a:t>Modules :</a:t>
            </a:r>
            <a:endParaRPr/>
          </a:p>
        </p:txBody>
      </p:sp>
      <p:sp>
        <p:nvSpPr>
          <p:cNvPr id="358" name="Google Shape;358;p8"/>
          <p:cNvSpPr txBox="1"/>
          <p:nvPr/>
        </p:nvSpPr>
        <p:spPr>
          <a:xfrm>
            <a:off x="204541" y="855588"/>
            <a:ext cx="4379519" cy="636031"/>
          </a:xfrm>
          <a:prstGeom prst="rect">
            <a:avLst/>
          </a:prstGeom>
          <a:noFill/>
          <a:ln>
            <a:noFill/>
          </a:ln>
        </p:spPr>
        <p:txBody>
          <a:bodyPr spcFirstLastPara="1" wrap="square" lIns="91425" tIns="45700" rIns="91425" bIns="45700" anchor="t" anchorCtr="0">
            <a:spAutoFit/>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modules in the </a:t>
            </a:r>
            <a:r>
              <a:rPr lang="en-IN" sz="1800" dirty="0">
                <a:effectLst/>
                <a:latin typeface="+mj-lt"/>
                <a:ea typeface="Times New Roman" panose="02020603050405020304" pitchFamily="18" charset="0"/>
                <a:cs typeface="Times New Roman" panose="02020603050405020304" pitchFamily="18" charset="0"/>
              </a:rPr>
              <a:t>system</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9" name="Google Shape;359;p8"/>
          <p:cNvSpPr txBox="1"/>
          <p:nvPr/>
        </p:nvSpPr>
        <p:spPr>
          <a:xfrm>
            <a:off x="659668" y="1297256"/>
            <a:ext cx="3095625" cy="2374969"/>
          </a:xfrm>
          <a:prstGeom prst="rect">
            <a:avLst/>
          </a:prstGeom>
          <a:noFill/>
          <a:ln>
            <a:noFill/>
          </a:ln>
        </p:spPr>
        <p:txBody>
          <a:bodyPr spcFirstLastPara="1" wrap="square" lIns="91425" tIns="45700" rIns="91425" bIns="45700" anchor="t" anchorCtr="0">
            <a:spAutoFit/>
          </a:bodyPr>
          <a:lstStyle/>
          <a:p>
            <a:pPr marL="285750" lvl="0" indent="-285750" algn="just">
              <a:lnSpc>
                <a:spcPct val="150000"/>
              </a:lnSpc>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AUTHENTICATION</a:t>
            </a:r>
            <a:endParaRPr lang="en-IN" b="1" dirty="0">
              <a:effectLst/>
              <a:latin typeface="+mj-lt"/>
              <a:ea typeface="Calibri" panose="020F0502020204030204" pitchFamily="34"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FACULTY</a:t>
            </a:r>
            <a:endParaRPr lang="en-IN" b="1"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PUBLIC DATA</a:t>
            </a:r>
            <a:endParaRPr lang="en-IN" b="1" dirty="0">
              <a:effectLst/>
              <a:latin typeface="+mj-lt"/>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PRIVATE DATA</a:t>
            </a:r>
            <a:endParaRPr lang="en-IN" b="1" dirty="0">
              <a:effectLst/>
              <a:latin typeface="+mj-lt"/>
              <a:ea typeface="Calibri" panose="020F0502020204030204" pitchFamily="34"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ADMIN</a:t>
            </a:r>
            <a:endParaRPr lang="en-IN" b="1" dirty="0">
              <a:effectLst/>
              <a:latin typeface="+mj-lt"/>
              <a:ea typeface="Calibri" panose="020F0502020204030204" pitchFamily="34" charset="0"/>
              <a:cs typeface="Times New Roman" panose="02020603050405020304" pitchFamily="18" charset="0"/>
            </a:endParaRPr>
          </a:p>
          <a:p>
            <a:pPr marL="285750" lvl="0" indent="-285750" algn="just">
              <a:lnSpc>
                <a:spcPct val="150000"/>
              </a:lnSpc>
              <a:spcAft>
                <a:spcPts val="1000"/>
              </a:spcAft>
              <a:buFont typeface="Arial" panose="020B0604020202020204" pitchFamily="34" charset="0"/>
              <a:buChar char="•"/>
            </a:pPr>
            <a:r>
              <a:rPr lang="en-IN" b="1" dirty="0">
                <a:effectLst/>
                <a:latin typeface="+mj-lt"/>
                <a:ea typeface="Times New Roman" panose="02020603050405020304" pitchFamily="18" charset="0"/>
                <a:cs typeface="Times New Roman" panose="02020603050405020304" pitchFamily="18" charset="0"/>
              </a:rPr>
              <a:t>VIEW PROFILE</a:t>
            </a:r>
            <a:endParaRPr lang="en-IN" b="1" dirty="0">
              <a:effectLst/>
              <a:latin typeface="+mj-lt"/>
              <a:ea typeface="Calibri" panose="020F0502020204030204" pitchFamily="34" charset="0"/>
              <a:cs typeface="Times New Roman" panose="02020603050405020304" pitchFamily="18" charset="0"/>
            </a:endParaRPr>
          </a:p>
          <a:p>
            <a:pPr marL="0" marR="0" lvl="0" indent="0" algn="l" rtl="0">
              <a:spcBef>
                <a:spcPts val="0"/>
              </a:spcBef>
              <a:spcAft>
                <a:spcPts val="0"/>
              </a:spcAft>
              <a:buNone/>
            </a:pPr>
            <a:endParaRPr dirty="0"/>
          </a:p>
        </p:txBody>
      </p:sp>
      <p:sp>
        <p:nvSpPr>
          <p:cNvPr id="360" name="Google Shape;360;p8"/>
          <p:cNvSpPr txBox="1"/>
          <p:nvPr/>
        </p:nvSpPr>
        <p:spPr>
          <a:xfrm>
            <a:off x="3898115" y="2835275"/>
            <a:ext cx="454073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Arial"/>
                <a:ea typeface="Arial"/>
                <a:cs typeface="Arial"/>
                <a:sym typeface="Arial"/>
              </a:rPr>
              <a:t>Register as new user</a:t>
            </a:r>
            <a:endParaRPr sz="1800" dirty="0">
              <a:solidFill>
                <a:schemeClr val="lt1"/>
              </a:solidFill>
              <a:latin typeface="Arial"/>
              <a:ea typeface="Arial"/>
              <a:cs typeface="Arial"/>
              <a:sym typeface="Arial"/>
            </a:endParaRPr>
          </a:p>
          <a:p>
            <a:pPr marL="285750" marR="0" lvl="0" indent="-171450" algn="l" rtl="0">
              <a:spcBef>
                <a:spcPts val="0"/>
              </a:spcBef>
              <a:spcAft>
                <a:spcPts val="0"/>
              </a:spcAft>
              <a:buClr>
                <a:schemeClr val="lt1"/>
              </a:buClr>
              <a:buSzPts val="1800"/>
              <a:buFont typeface="Arial"/>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Arial"/>
                <a:ea typeface="Arial"/>
                <a:cs typeface="Arial"/>
                <a:sym typeface="Arial"/>
              </a:rPr>
              <a:t>Login using their id</a:t>
            </a:r>
            <a:endParaRPr dirty="0"/>
          </a:p>
          <a:p>
            <a:pPr marL="285750" marR="0" lvl="0" indent="-171450" algn="l" rtl="0">
              <a:spcBef>
                <a:spcPts val="0"/>
              </a:spcBef>
              <a:spcAft>
                <a:spcPts val="0"/>
              </a:spcAft>
              <a:buClr>
                <a:schemeClr val="lt1"/>
              </a:buClr>
              <a:buSzPts val="1800"/>
              <a:buFont typeface="Arial"/>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Arial"/>
                <a:ea typeface="Arial"/>
                <a:cs typeface="Arial"/>
                <a:sym typeface="Arial"/>
              </a:rPr>
              <a:t>Add information about them</a:t>
            </a:r>
            <a:endParaRPr dirty="0"/>
          </a:p>
          <a:p>
            <a:pPr marL="285750" marR="0" lvl="0" indent="-171450" algn="l" rtl="0">
              <a:spcBef>
                <a:spcPts val="0"/>
              </a:spcBef>
              <a:spcAft>
                <a:spcPts val="0"/>
              </a:spcAft>
              <a:buClr>
                <a:schemeClr val="lt1"/>
              </a:buClr>
              <a:buSzPts val="1800"/>
              <a:buFont typeface="Arial"/>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Arial"/>
                <a:ea typeface="Arial"/>
                <a:cs typeface="Arial"/>
                <a:sym typeface="Arial"/>
              </a:rPr>
              <a:t>Edit their information</a:t>
            </a:r>
            <a:endParaRPr dirty="0"/>
          </a:p>
          <a:p>
            <a:pPr marL="285750" marR="0" lvl="0" indent="-171450" algn="l" rtl="0">
              <a:spcBef>
                <a:spcPts val="0"/>
              </a:spcBef>
              <a:spcAft>
                <a:spcPts val="0"/>
              </a:spcAft>
              <a:buClr>
                <a:schemeClr val="lt1"/>
              </a:buClr>
              <a:buSzPts val="1800"/>
              <a:buFont typeface="Arial"/>
              <a:buNone/>
            </a:pPr>
            <a:endParaRPr sz="1800" dirty="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dirty="0">
                <a:solidFill>
                  <a:schemeClr val="dk1"/>
                </a:solidFill>
                <a:latin typeface="Arial"/>
                <a:ea typeface="Arial"/>
                <a:cs typeface="Arial"/>
                <a:sym typeface="Arial"/>
              </a:rPr>
              <a:t>Download their information as PDF</a:t>
            </a:r>
            <a:endParaRPr dirty="0"/>
          </a:p>
        </p:txBody>
      </p:sp>
      <p:pic>
        <p:nvPicPr>
          <p:cNvPr id="361" name="Google Shape;361;p8"/>
          <p:cNvPicPr preferRelativeResize="0"/>
          <p:nvPr/>
        </p:nvPicPr>
        <p:blipFill rotWithShape="1">
          <a:blip r:embed="rId3">
            <a:alphaModFix/>
          </a:blip>
          <a:srcRect/>
          <a:stretch/>
        </p:blipFill>
        <p:spPr>
          <a:xfrm>
            <a:off x="6010109" y="302735"/>
            <a:ext cx="2991202" cy="2412347"/>
          </a:xfrm>
          <a:prstGeom prst="rect">
            <a:avLst/>
          </a:prstGeom>
          <a:noFill/>
          <a:ln>
            <a:noFill/>
          </a:ln>
        </p:spPr>
      </p:pic>
      <p:pic>
        <p:nvPicPr>
          <p:cNvPr id="362" name="Google Shape;362;p8"/>
          <p:cNvPicPr preferRelativeResize="0"/>
          <p:nvPr/>
        </p:nvPicPr>
        <p:blipFill rotWithShape="1">
          <a:blip r:embed="rId4">
            <a:alphaModFix/>
          </a:blip>
          <a:srcRect/>
          <a:stretch/>
        </p:blipFill>
        <p:spPr>
          <a:xfrm>
            <a:off x="659668" y="3614623"/>
            <a:ext cx="2141657" cy="2143125"/>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8"/>
          <p:cNvSpPr txBox="1"/>
          <p:nvPr/>
        </p:nvSpPr>
        <p:spPr>
          <a:xfrm>
            <a:off x="62387" y="949676"/>
            <a:ext cx="2972515" cy="54194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IN" sz="1800" b="1" dirty="0">
                <a:effectLst/>
                <a:latin typeface="+mj-lt"/>
                <a:ea typeface="Times New Roman" panose="02020603050405020304" pitchFamily="18" charset="0"/>
              </a:rPr>
              <a:t>PUBLIC DATA:</a:t>
            </a:r>
            <a:endParaRPr sz="1800" b="1" dirty="0">
              <a:solidFill>
                <a:schemeClr val="dk1"/>
              </a:solidFill>
              <a:latin typeface="+mj-lt"/>
              <a:ea typeface="Arial"/>
              <a:cs typeface="Arial"/>
              <a:sym typeface="Arial"/>
            </a:endParaRPr>
          </a:p>
        </p:txBody>
      </p:sp>
      <p:sp>
        <p:nvSpPr>
          <p:cNvPr id="357" name="Google Shape;357;p8"/>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a:solidFill>
                  <a:srgbClr val="FFFFFF"/>
                </a:solidFill>
                <a:latin typeface="Arial"/>
                <a:ea typeface="Arial"/>
                <a:cs typeface="Arial"/>
                <a:sym typeface="Arial"/>
              </a:rPr>
              <a:t>Modules :</a:t>
            </a:r>
            <a:endParaRPr/>
          </a:p>
        </p:txBody>
      </p:sp>
      <p:sp>
        <p:nvSpPr>
          <p:cNvPr id="358" name="Google Shape;358;p8"/>
          <p:cNvSpPr txBox="1"/>
          <p:nvPr/>
        </p:nvSpPr>
        <p:spPr>
          <a:xfrm>
            <a:off x="142986" y="1220647"/>
            <a:ext cx="5867123" cy="1882526"/>
          </a:xfrm>
          <a:prstGeom prst="rect">
            <a:avLst/>
          </a:prstGeom>
          <a:noFill/>
          <a:ln>
            <a:noFill/>
          </a:ln>
        </p:spPr>
        <p:txBody>
          <a:bodyPr spcFirstLastPara="1" wrap="square" lIns="91425" tIns="45700" rIns="91425" bIns="45700" anchor="t" anchorCtr="0">
            <a:spAutoFit/>
          </a:bodyPr>
          <a:lstStyle/>
          <a:p>
            <a:pPr algn="just">
              <a:lnSpc>
                <a:spcPct val="150000"/>
              </a:lnSpc>
              <a:spcAft>
                <a:spcPts val="1000"/>
              </a:spcAft>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he public data contain user’s basis info other information such as Programme Organized, the user can enter a list of data along with the month and year they have organized the programme. Public data is included in the profile PDF.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0" name="Google Shape;360;p8"/>
          <p:cNvSpPr txBox="1"/>
          <p:nvPr/>
        </p:nvSpPr>
        <p:spPr>
          <a:xfrm>
            <a:off x="3446240" y="3434546"/>
            <a:ext cx="5638554" cy="2169784"/>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chemeClr val="dk1"/>
              </a:buClr>
              <a:buSzPts val="1800"/>
            </a:pPr>
            <a:r>
              <a:rPr lang="en-IN" sz="1800" b="1"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The user can enter their private data such as on duty orders, Invigilation duties in the private information section. User’s public data is visible to all people, but private data is only visible to them and the Admin. Private data is not included in the profile PDF.</a:t>
            </a:r>
            <a:endParaRPr dirty="0"/>
          </a:p>
        </p:txBody>
      </p:sp>
      <p:pic>
        <p:nvPicPr>
          <p:cNvPr id="361" name="Google Shape;361;p8"/>
          <p:cNvPicPr preferRelativeResize="0"/>
          <p:nvPr/>
        </p:nvPicPr>
        <p:blipFill rotWithShape="1">
          <a:blip r:embed="rId3">
            <a:alphaModFix/>
          </a:blip>
          <a:srcRect/>
          <a:stretch/>
        </p:blipFill>
        <p:spPr>
          <a:xfrm>
            <a:off x="6010109" y="285445"/>
            <a:ext cx="2991202" cy="2412347"/>
          </a:xfrm>
          <a:prstGeom prst="rect">
            <a:avLst/>
          </a:prstGeom>
          <a:noFill/>
          <a:ln>
            <a:noFill/>
          </a:ln>
        </p:spPr>
      </p:pic>
      <p:pic>
        <p:nvPicPr>
          <p:cNvPr id="362" name="Google Shape;362;p8"/>
          <p:cNvPicPr preferRelativeResize="0"/>
          <p:nvPr/>
        </p:nvPicPr>
        <p:blipFill rotWithShape="1">
          <a:blip r:embed="rId4">
            <a:alphaModFix/>
          </a:blip>
          <a:srcRect/>
          <a:stretch/>
        </p:blipFill>
        <p:spPr>
          <a:xfrm>
            <a:off x="659668" y="3614623"/>
            <a:ext cx="2141657" cy="2143125"/>
          </a:xfrm>
          <a:prstGeom prst="rect">
            <a:avLst/>
          </a:prstGeom>
          <a:noFill/>
          <a:ln>
            <a:noFill/>
          </a:ln>
        </p:spPr>
      </p:pic>
      <p:sp>
        <p:nvSpPr>
          <p:cNvPr id="9" name="Google Shape;356;p8">
            <a:extLst>
              <a:ext uri="{FF2B5EF4-FFF2-40B4-BE49-F238E27FC236}">
                <a16:creationId xmlns:a16="http://schemas.microsoft.com/office/drawing/2014/main" id="{D2B15B5B-D1C1-BFD7-2FAC-3E8886F6B0B2}"/>
              </a:ext>
            </a:extLst>
          </p:cNvPr>
          <p:cNvSpPr txBox="1"/>
          <p:nvPr/>
        </p:nvSpPr>
        <p:spPr>
          <a:xfrm>
            <a:off x="3385584" y="3029165"/>
            <a:ext cx="2972515" cy="54194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IN" sz="1800" b="1" dirty="0">
                <a:effectLst/>
                <a:latin typeface="+mj-lt"/>
                <a:ea typeface="Times New Roman" panose="02020603050405020304" pitchFamily="18" charset="0"/>
              </a:rPr>
              <a:t>PRIVATE DATA:</a:t>
            </a:r>
            <a:endParaRPr sz="1800" b="1" dirty="0">
              <a:solidFill>
                <a:schemeClr val="dk1"/>
              </a:solidFill>
              <a:latin typeface="+mj-lt"/>
              <a:ea typeface="Arial"/>
              <a:cs typeface="Arial"/>
              <a:sym typeface="Arial"/>
            </a:endParaRPr>
          </a:p>
        </p:txBody>
      </p:sp>
    </p:spTree>
    <p:extLst>
      <p:ext uri="{BB962C8B-B14F-4D97-AF65-F5344CB8AC3E}">
        <p14:creationId xmlns:p14="http://schemas.microsoft.com/office/powerpoint/2010/main" val="15351039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9"/>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a:solidFill>
                  <a:srgbClr val="FFFFFF"/>
                </a:solidFill>
                <a:latin typeface="Arial"/>
                <a:ea typeface="Arial"/>
                <a:cs typeface="Arial"/>
                <a:sym typeface="Arial"/>
              </a:rPr>
              <a:t>Modules :</a:t>
            </a:r>
            <a:endParaRPr/>
          </a:p>
        </p:txBody>
      </p:sp>
      <p:sp>
        <p:nvSpPr>
          <p:cNvPr id="370" name="Google Shape;370;p9"/>
          <p:cNvSpPr txBox="1"/>
          <p:nvPr/>
        </p:nvSpPr>
        <p:spPr>
          <a:xfrm>
            <a:off x="414807" y="1554878"/>
            <a:ext cx="2743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a:ea typeface="Arial"/>
                <a:cs typeface="Arial"/>
                <a:sym typeface="Arial"/>
              </a:rPr>
              <a:t>Admin Module</a:t>
            </a:r>
            <a:endParaRPr/>
          </a:p>
        </p:txBody>
      </p:sp>
      <p:sp>
        <p:nvSpPr>
          <p:cNvPr id="371" name="Google Shape;371;p9"/>
          <p:cNvSpPr txBox="1"/>
          <p:nvPr/>
        </p:nvSpPr>
        <p:spPr>
          <a:xfrm>
            <a:off x="895533" y="2330879"/>
            <a:ext cx="6999300" cy="1908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Add and delete the faculty profiles</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Can manage the profile</a:t>
            </a:r>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Can filter the information about the Faculty within a</a:t>
            </a:r>
            <a:endParaRPr sz="1800">
              <a:solidFill>
                <a:schemeClr val="dk1"/>
              </a:solidFill>
              <a:latin typeface="Arial"/>
              <a:ea typeface="Arial"/>
              <a:cs typeface="Arial"/>
              <a:sym typeface="Arial"/>
            </a:endParaRPr>
          </a:p>
          <a:p>
            <a:pPr marL="285750" marR="0" lvl="0" indent="-222250" algn="l" rtl="0">
              <a:spcBef>
                <a:spcPts val="0"/>
              </a:spcBef>
              <a:spcAft>
                <a:spcPts val="0"/>
              </a:spcAft>
              <a:buClr>
                <a:schemeClr val="lt1"/>
              </a:buClr>
              <a:buSzPts val="1000"/>
              <a:buFont typeface="Arial"/>
              <a:buNone/>
            </a:pPr>
            <a:endParaRPr sz="1000">
              <a:solidFill>
                <a:schemeClr val="dk1"/>
              </a:solidFill>
              <a:latin typeface="Arial"/>
              <a:ea typeface="Arial"/>
              <a:cs typeface="Arial"/>
              <a:sym typeface="Arial"/>
            </a:endParaRPr>
          </a:p>
          <a:p>
            <a:pPr marL="0" marR="0" lvl="0" indent="0" algn="l" rtl="0">
              <a:spcBef>
                <a:spcPts val="0"/>
              </a:spcBef>
              <a:spcAft>
                <a:spcPts val="0"/>
              </a:spcAft>
              <a:buNone/>
            </a:pPr>
            <a:r>
              <a:rPr lang="en-IN" sz="1800">
                <a:solidFill>
                  <a:schemeClr val="dk1"/>
                </a:solidFill>
                <a:latin typeface="Arial"/>
                <a:ea typeface="Arial"/>
                <a:cs typeface="Arial"/>
                <a:sym typeface="Arial"/>
              </a:rPr>
              <a:t> particular period of time</a:t>
            </a:r>
            <a:endParaRPr sz="1800">
              <a:solidFill>
                <a:schemeClr val="dk1"/>
              </a:solidFill>
              <a:latin typeface="Arial"/>
              <a:ea typeface="Arial"/>
              <a:cs typeface="Arial"/>
              <a:sym typeface="Arial"/>
            </a:endParaRPr>
          </a:p>
        </p:txBody>
      </p:sp>
      <p:pic>
        <p:nvPicPr>
          <p:cNvPr id="372" name="Google Shape;372;p9"/>
          <p:cNvPicPr preferRelativeResize="0"/>
          <p:nvPr/>
        </p:nvPicPr>
        <p:blipFill rotWithShape="1">
          <a:blip r:embed="rId3">
            <a:alphaModFix/>
          </a:blip>
          <a:srcRect/>
          <a:stretch/>
        </p:blipFill>
        <p:spPr>
          <a:xfrm>
            <a:off x="5326160" y="382996"/>
            <a:ext cx="2426955" cy="2323758"/>
          </a:xfrm>
          <a:prstGeom prst="rect">
            <a:avLst/>
          </a:prstGeom>
          <a:noFill/>
          <a:ln>
            <a:noFill/>
          </a:ln>
        </p:spPr>
      </p:pic>
      <p:pic>
        <p:nvPicPr>
          <p:cNvPr id="373" name="Google Shape;373;p9"/>
          <p:cNvPicPr preferRelativeResize="0"/>
          <p:nvPr/>
        </p:nvPicPr>
        <p:blipFill rotWithShape="1">
          <a:blip r:embed="rId4">
            <a:alphaModFix/>
          </a:blip>
          <a:srcRect/>
          <a:stretch/>
        </p:blipFill>
        <p:spPr>
          <a:xfrm>
            <a:off x="7483673" y="2259043"/>
            <a:ext cx="2531743" cy="2196353"/>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9"/>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a:solidFill>
                  <a:srgbClr val="FFFFFF"/>
                </a:solidFill>
                <a:latin typeface="Arial"/>
                <a:ea typeface="Arial"/>
                <a:cs typeface="Arial"/>
                <a:sym typeface="Arial"/>
              </a:rPr>
              <a:t>Modules :</a:t>
            </a:r>
            <a:endParaRPr/>
          </a:p>
        </p:txBody>
      </p:sp>
      <p:sp>
        <p:nvSpPr>
          <p:cNvPr id="370" name="Google Shape;370;p9"/>
          <p:cNvSpPr txBox="1"/>
          <p:nvPr/>
        </p:nvSpPr>
        <p:spPr>
          <a:xfrm>
            <a:off x="414807" y="1554878"/>
            <a:ext cx="2743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dirty="0">
                <a:solidFill>
                  <a:schemeClr val="dk1"/>
                </a:solidFill>
              </a:rPr>
              <a:t>View Profile</a:t>
            </a:r>
            <a:r>
              <a:rPr lang="en-IN" sz="1800" b="1" dirty="0">
                <a:solidFill>
                  <a:schemeClr val="dk1"/>
                </a:solidFill>
                <a:latin typeface="Arial"/>
                <a:ea typeface="Arial"/>
                <a:cs typeface="Arial"/>
                <a:sym typeface="Arial"/>
              </a:rPr>
              <a:t> Module</a:t>
            </a:r>
            <a:endParaRPr dirty="0"/>
          </a:p>
        </p:txBody>
      </p:sp>
      <p:sp>
        <p:nvSpPr>
          <p:cNvPr id="371" name="Google Shape;371;p9"/>
          <p:cNvSpPr txBox="1"/>
          <p:nvPr/>
        </p:nvSpPr>
        <p:spPr>
          <a:xfrm>
            <a:off x="599505" y="2259043"/>
            <a:ext cx="6669647" cy="2298025"/>
          </a:xfrm>
          <a:prstGeom prst="rect">
            <a:avLst/>
          </a:prstGeom>
          <a:noFill/>
          <a:ln>
            <a:noFill/>
          </a:ln>
        </p:spPr>
        <p:txBody>
          <a:bodyPr spcFirstLastPara="1" wrap="square" lIns="91425" tIns="45700" rIns="91425" bIns="45700" anchor="t" anchorCtr="0">
            <a:spAutoFit/>
          </a:bodyPr>
          <a:lstStyle/>
          <a:p>
            <a:pPr algn="just">
              <a:lnSpc>
                <a:spcPct val="150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mj-lt"/>
                <a:ea typeface="Calibri" panose="020F0502020204030204" pitchFamily="34" charset="0"/>
                <a:cs typeface="Times New Roman" panose="02020603050405020304" pitchFamily="18" charset="0"/>
              </a:rPr>
              <a:t>In the Home page, any user or other people who visit the webpage can view the faculty Profile by Department. Only the public data is visible to them in a separate page. By clicking the Generate PDF button, the visitors can download the faculty’s public profile in a PDF format.</a:t>
            </a:r>
          </a:p>
        </p:txBody>
      </p:sp>
      <p:pic>
        <p:nvPicPr>
          <p:cNvPr id="372" name="Google Shape;372;p9"/>
          <p:cNvPicPr preferRelativeResize="0"/>
          <p:nvPr/>
        </p:nvPicPr>
        <p:blipFill rotWithShape="1">
          <a:blip r:embed="rId3">
            <a:alphaModFix/>
          </a:blip>
          <a:srcRect/>
          <a:stretch/>
        </p:blipFill>
        <p:spPr>
          <a:xfrm>
            <a:off x="5262065" y="53275"/>
            <a:ext cx="2426955" cy="2323758"/>
          </a:xfrm>
          <a:prstGeom prst="rect">
            <a:avLst/>
          </a:prstGeom>
          <a:noFill/>
          <a:ln>
            <a:noFill/>
          </a:ln>
        </p:spPr>
      </p:pic>
      <p:pic>
        <p:nvPicPr>
          <p:cNvPr id="373" name="Google Shape;373;p9"/>
          <p:cNvPicPr preferRelativeResize="0"/>
          <p:nvPr/>
        </p:nvPicPr>
        <p:blipFill rotWithShape="1">
          <a:blip r:embed="rId4">
            <a:alphaModFix/>
          </a:blip>
          <a:srcRect/>
          <a:stretch/>
        </p:blipFill>
        <p:spPr>
          <a:xfrm>
            <a:off x="7483673" y="2259043"/>
            <a:ext cx="2531743" cy="2196353"/>
          </a:xfrm>
          <a:prstGeom prst="rect">
            <a:avLst/>
          </a:prstGeom>
          <a:noFill/>
          <a:ln>
            <a:noFill/>
          </a:ln>
        </p:spPr>
      </p:pic>
    </p:spTree>
    <p:extLst>
      <p:ext uri="{BB962C8B-B14F-4D97-AF65-F5344CB8AC3E}">
        <p14:creationId xmlns:p14="http://schemas.microsoft.com/office/powerpoint/2010/main" val="18732028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
          <p:cNvSpPr txBox="1"/>
          <p:nvPr/>
        </p:nvSpPr>
        <p:spPr>
          <a:xfrm>
            <a:off x="842963" y="1426935"/>
            <a:ext cx="8939213" cy="2490788"/>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FFFFFF"/>
              </a:buClr>
              <a:buSzPts val="7200"/>
              <a:buFont typeface="Times New Roman"/>
              <a:buNone/>
            </a:pPr>
            <a:r>
              <a:rPr lang="en-IN" sz="7200" b="1" i="0" u="none" strike="noStrike" cap="none" dirty="0">
                <a:solidFill>
                  <a:srgbClr val="FFFFFF"/>
                </a:solidFill>
                <a:latin typeface="Arial"/>
                <a:ea typeface="Arial"/>
                <a:cs typeface="Arial"/>
                <a:sym typeface="Arial"/>
              </a:rPr>
              <a:t>SYSTEM DESIGN</a:t>
            </a:r>
            <a:endParaRPr dirty="0"/>
          </a:p>
        </p:txBody>
      </p:sp>
      <p:cxnSp>
        <p:nvCxnSpPr>
          <p:cNvPr id="282" name="Google Shape;282;p1"/>
          <p:cNvCxnSpPr>
            <a:cxnSpLocks/>
          </p:cNvCxnSpPr>
          <p:nvPr/>
        </p:nvCxnSpPr>
        <p:spPr>
          <a:xfrm>
            <a:off x="842963" y="3206750"/>
            <a:ext cx="7517266" cy="0"/>
          </a:xfrm>
          <a:prstGeom prst="straightConnector1">
            <a:avLst/>
          </a:prstGeom>
          <a:noFill/>
          <a:ln w="38150" cap="flat" cmpd="sng">
            <a:solidFill>
              <a:srgbClr val="FFFFFF"/>
            </a:solidFill>
            <a:prstDash val="solid"/>
            <a:miter lim="800000"/>
            <a:headEnd type="none" w="med" len="med"/>
            <a:tailEnd type="none" w="med" len="med"/>
          </a:ln>
        </p:spPr>
      </p:cxnSp>
    </p:spTree>
    <p:extLst>
      <p:ext uri="{BB962C8B-B14F-4D97-AF65-F5344CB8AC3E}">
        <p14:creationId xmlns:p14="http://schemas.microsoft.com/office/powerpoint/2010/main" val="3409549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
          <p:cNvSpPr txBox="1"/>
          <p:nvPr/>
        </p:nvSpPr>
        <p:spPr>
          <a:xfrm>
            <a:off x="5400675" y="1079500"/>
            <a:ext cx="3240088" cy="573088"/>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666666"/>
              </a:buClr>
              <a:buSzPts val="2800"/>
              <a:buFont typeface="Times New Roman"/>
              <a:buNone/>
            </a:pPr>
            <a:r>
              <a:rPr lang="en-IN" sz="2800" b="1" i="0" u="none" strike="noStrike" cap="none">
                <a:solidFill>
                  <a:srgbClr val="666666"/>
                </a:solidFill>
                <a:latin typeface="Arial"/>
                <a:ea typeface="Arial"/>
                <a:cs typeface="Arial"/>
                <a:sym typeface="Arial"/>
              </a:rPr>
              <a:t>Team Members:</a:t>
            </a:r>
            <a:endParaRPr/>
          </a:p>
        </p:txBody>
      </p:sp>
      <p:sp>
        <p:nvSpPr>
          <p:cNvPr id="290" name="Google Shape;290;p2"/>
          <p:cNvSpPr txBox="1"/>
          <p:nvPr/>
        </p:nvSpPr>
        <p:spPr>
          <a:xfrm>
            <a:off x="5741988" y="1803400"/>
            <a:ext cx="3416300" cy="1468438"/>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666666"/>
              </a:buClr>
              <a:buSzPts val="1600"/>
              <a:buFont typeface="Times New Roman"/>
              <a:buNone/>
            </a:pPr>
            <a:r>
              <a:rPr lang="en-IN" sz="1600" b="1" i="0" u="none" strike="noStrike" cap="none" dirty="0">
                <a:solidFill>
                  <a:srgbClr val="666666"/>
                </a:solidFill>
                <a:latin typeface="Arial"/>
                <a:ea typeface="Arial"/>
                <a:cs typeface="Arial"/>
                <a:sym typeface="Arial"/>
              </a:rPr>
              <a:t>Kannan B </a:t>
            </a:r>
            <a:r>
              <a:rPr lang="en-IN" sz="1600" b="0" i="0" u="none" strike="noStrike" cap="none" dirty="0">
                <a:solidFill>
                  <a:srgbClr val="666666"/>
                </a:solidFill>
                <a:latin typeface="Arial"/>
                <a:ea typeface="Arial"/>
                <a:cs typeface="Arial"/>
                <a:sym typeface="Arial"/>
              </a:rPr>
              <a:t>(950018104017)</a:t>
            </a:r>
            <a:endParaRPr dirty="0"/>
          </a:p>
          <a:p>
            <a:pPr>
              <a:lnSpc>
                <a:spcPct val="130000"/>
              </a:lnSpc>
              <a:spcBef>
                <a:spcPts val="50"/>
              </a:spcBef>
              <a:buClr>
                <a:srgbClr val="666666"/>
              </a:buClr>
              <a:buSzPts val="1600"/>
            </a:pPr>
            <a:r>
              <a:rPr lang="en-IN" sz="1600" b="1" i="0" u="none" strike="noStrike" cap="none" dirty="0">
                <a:solidFill>
                  <a:srgbClr val="666666"/>
                </a:solidFill>
                <a:latin typeface="Arial"/>
                <a:ea typeface="Arial"/>
                <a:cs typeface="Arial"/>
                <a:sym typeface="Arial"/>
              </a:rPr>
              <a:t>Arjun P </a:t>
            </a:r>
            <a:r>
              <a:rPr lang="en-IN" sz="1400" b="0" i="0" u="none" strike="noStrike" cap="none" dirty="0">
                <a:solidFill>
                  <a:srgbClr val="666666"/>
                </a:solidFill>
                <a:latin typeface="Arial"/>
                <a:ea typeface="Arial"/>
                <a:cs typeface="Arial"/>
                <a:sym typeface="Arial"/>
              </a:rPr>
              <a:t>(950018104007)</a:t>
            </a:r>
            <a:endParaRPr dirty="0"/>
          </a:p>
          <a:p>
            <a:pPr>
              <a:lnSpc>
                <a:spcPct val="130000"/>
              </a:lnSpc>
              <a:spcBef>
                <a:spcPts val="50"/>
              </a:spcBef>
              <a:buClr>
                <a:srgbClr val="666666"/>
              </a:buClr>
              <a:buSzPts val="1600"/>
            </a:pPr>
            <a:r>
              <a:rPr lang="en-IN" sz="1600" b="1" i="0" u="none" strike="noStrike" cap="none" dirty="0">
                <a:solidFill>
                  <a:srgbClr val="666666"/>
                </a:solidFill>
                <a:latin typeface="Arial"/>
                <a:ea typeface="Arial"/>
                <a:cs typeface="Arial"/>
                <a:sym typeface="Arial"/>
              </a:rPr>
              <a:t>Mahesh Varun R </a:t>
            </a:r>
            <a:r>
              <a:rPr lang="en-IN" sz="1400" b="0" i="0" u="none" strike="noStrike" cap="none" dirty="0">
                <a:solidFill>
                  <a:srgbClr val="666666"/>
                </a:solidFill>
                <a:latin typeface="Arial"/>
                <a:ea typeface="Arial"/>
                <a:cs typeface="Arial"/>
                <a:sym typeface="Arial"/>
              </a:rPr>
              <a:t>(950018104025)</a:t>
            </a:r>
            <a:endParaRPr dirty="0"/>
          </a:p>
          <a:p>
            <a:pPr>
              <a:lnSpc>
                <a:spcPct val="130000"/>
              </a:lnSpc>
              <a:spcBef>
                <a:spcPts val="50"/>
              </a:spcBef>
              <a:buClr>
                <a:srgbClr val="666666"/>
              </a:buClr>
              <a:buSzPts val="1600"/>
            </a:pPr>
            <a:r>
              <a:rPr lang="en-IN" sz="1600" b="1" i="0" u="none" strike="noStrike" cap="none" dirty="0">
                <a:solidFill>
                  <a:srgbClr val="666666"/>
                </a:solidFill>
                <a:latin typeface="Arial"/>
                <a:ea typeface="Arial"/>
                <a:cs typeface="Arial"/>
                <a:sym typeface="Arial"/>
              </a:rPr>
              <a:t>Vignesh S </a:t>
            </a:r>
            <a:r>
              <a:rPr lang="en-IN" sz="1400" b="0" i="0" u="none" strike="noStrike" cap="none" dirty="0">
                <a:solidFill>
                  <a:srgbClr val="666666"/>
                </a:solidFill>
                <a:latin typeface="Arial"/>
                <a:ea typeface="Arial"/>
                <a:cs typeface="Arial"/>
                <a:sym typeface="Arial"/>
              </a:rPr>
              <a:t>(950018104054)</a:t>
            </a:r>
            <a:endParaRPr lang="en-IN" dirty="0"/>
          </a:p>
        </p:txBody>
      </p:sp>
      <p:sp>
        <p:nvSpPr>
          <p:cNvPr id="291" name="Google Shape;291;p2"/>
          <p:cNvSpPr txBox="1"/>
          <p:nvPr/>
        </p:nvSpPr>
        <p:spPr>
          <a:xfrm>
            <a:off x="5400675" y="3416300"/>
            <a:ext cx="2559050" cy="573088"/>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666666"/>
              </a:buClr>
              <a:buSzPts val="2800"/>
              <a:buFont typeface="Times New Roman"/>
              <a:buNone/>
            </a:pPr>
            <a:r>
              <a:rPr lang="en-IN" sz="2800" b="1" i="0" u="none" strike="noStrike" cap="none" dirty="0">
                <a:solidFill>
                  <a:srgbClr val="666666"/>
                </a:solidFill>
                <a:latin typeface="Arial"/>
                <a:ea typeface="Arial"/>
                <a:cs typeface="Arial"/>
                <a:sym typeface="Arial"/>
              </a:rPr>
              <a:t>Supervisor:</a:t>
            </a:r>
            <a:endParaRPr dirty="0"/>
          </a:p>
        </p:txBody>
      </p:sp>
      <p:sp>
        <p:nvSpPr>
          <p:cNvPr id="292" name="Google Shape;292;p2"/>
          <p:cNvSpPr txBox="1"/>
          <p:nvPr/>
        </p:nvSpPr>
        <p:spPr>
          <a:xfrm>
            <a:off x="5759450" y="4140200"/>
            <a:ext cx="3416300" cy="71755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666666"/>
              </a:buClr>
              <a:buSzPts val="1600"/>
              <a:buFont typeface="Times New Roman"/>
              <a:buNone/>
            </a:pPr>
            <a:r>
              <a:rPr lang="en-IN" sz="1600" b="1" i="0" u="none" strike="noStrike" cap="none" dirty="0" err="1">
                <a:solidFill>
                  <a:srgbClr val="666666"/>
                </a:solidFill>
                <a:latin typeface="Arial"/>
                <a:ea typeface="Arial"/>
                <a:cs typeface="Arial"/>
                <a:sym typeface="Arial"/>
              </a:rPr>
              <a:t>Dr.</a:t>
            </a:r>
            <a:r>
              <a:rPr lang="en-IN" sz="1600" b="1" i="0" u="none" strike="noStrike" cap="none" dirty="0">
                <a:solidFill>
                  <a:srgbClr val="666666"/>
                </a:solidFill>
                <a:latin typeface="Arial"/>
                <a:ea typeface="Arial"/>
                <a:cs typeface="Arial"/>
                <a:sym typeface="Arial"/>
              </a:rPr>
              <a:t> E. Golden Julie </a:t>
            </a:r>
          </a:p>
          <a:p>
            <a:pPr marL="0" marR="0" lvl="0" indent="0" algn="l" rtl="0">
              <a:lnSpc>
                <a:spcPct val="113000"/>
              </a:lnSpc>
              <a:spcBef>
                <a:spcPts val="0"/>
              </a:spcBef>
              <a:spcAft>
                <a:spcPts val="0"/>
              </a:spcAft>
              <a:buClr>
                <a:srgbClr val="666666"/>
              </a:buClr>
              <a:buSzPts val="1600"/>
              <a:buFont typeface="Times New Roman"/>
              <a:buNone/>
            </a:pPr>
            <a:r>
              <a:rPr lang="en-IN" sz="1600" dirty="0">
                <a:solidFill>
                  <a:srgbClr val="666666"/>
                </a:solidFill>
              </a:rPr>
              <a:t>                 Assistant Professor/CSE</a:t>
            </a:r>
            <a:endParaRPr dirty="0"/>
          </a:p>
        </p:txBody>
      </p:sp>
      <p:sp>
        <p:nvSpPr>
          <p:cNvPr id="293" name="Google Shape;293;p2"/>
          <p:cNvSpPr txBox="1"/>
          <p:nvPr/>
        </p:nvSpPr>
        <p:spPr>
          <a:xfrm>
            <a:off x="3368675" y="0"/>
            <a:ext cx="5091113" cy="806450"/>
          </a:xfrm>
          <a:prstGeom prst="rect">
            <a:avLst/>
          </a:prstGeom>
          <a:noFill/>
          <a:ln>
            <a:noFill/>
          </a:ln>
        </p:spPr>
        <p:txBody>
          <a:bodyPr spcFirstLastPara="1" wrap="square" lIns="0" tIns="0" rIns="0" bIns="0" anchor="ctr" anchorCtr="0">
            <a:noAutofit/>
          </a:bodyPr>
          <a:lstStyle/>
          <a:p>
            <a:pPr marL="0" marR="0" lvl="0" indent="0" algn="ctr" rtl="0">
              <a:lnSpc>
                <a:spcPct val="113000"/>
              </a:lnSpc>
              <a:spcBef>
                <a:spcPts val="0"/>
              </a:spcBef>
              <a:spcAft>
                <a:spcPts val="0"/>
              </a:spcAft>
              <a:buClr>
                <a:srgbClr val="000000"/>
              </a:buClr>
              <a:buSzPts val="4400"/>
              <a:buFont typeface="Times New Roman"/>
              <a:buNone/>
            </a:pPr>
            <a:r>
              <a:rPr lang="en-IN" sz="4400" b="0" i="0" u="none" strike="noStrike" cap="none">
                <a:solidFill>
                  <a:srgbClr val="000000"/>
                </a:solidFill>
                <a:latin typeface="Arial"/>
                <a:ea typeface="Arial"/>
                <a:cs typeface="Arial"/>
                <a:sym typeface="Arial"/>
              </a:rPr>
              <a:t>Team no:2</a:t>
            </a:r>
            <a:endParaRPr/>
          </a:p>
        </p:txBody>
      </p:sp>
      <p:pic>
        <p:nvPicPr>
          <p:cNvPr id="294" name="Google Shape;294;p2"/>
          <p:cNvPicPr preferRelativeResize="0"/>
          <p:nvPr/>
        </p:nvPicPr>
        <p:blipFill rotWithShape="1">
          <a:blip r:embed="rId3">
            <a:alphaModFix/>
          </a:blip>
          <a:srcRect/>
          <a:stretch/>
        </p:blipFill>
        <p:spPr>
          <a:xfrm>
            <a:off x="0" y="990600"/>
            <a:ext cx="4532313" cy="3508375"/>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0"/>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10"/>
          <p:cNvSpPr txBox="1"/>
          <p:nvPr/>
        </p:nvSpPr>
        <p:spPr>
          <a:xfrm>
            <a:off x="498017" y="2022487"/>
            <a:ext cx="3073137" cy="882703"/>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IN" sz="3600">
                <a:solidFill>
                  <a:schemeClr val="lt1"/>
                </a:solidFill>
                <a:latin typeface="Arial"/>
                <a:ea typeface="Arial"/>
                <a:cs typeface="Arial"/>
                <a:sym typeface="Arial"/>
              </a:rPr>
              <a:t>ER Diagram :</a:t>
            </a:r>
            <a:endParaRPr/>
          </a:p>
        </p:txBody>
      </p:sp>
      <p:pic>
        <p:nvPicPr>
          <p:cNvPr id="382" name="Google Shape;382;p10"/>
          <p:cNvPicPr preferRelativeResize="0"/>
          <p:nvPr/>
        </p:nvPicPr>
        <p:blipFill rotWithShape="1">
          <a:blip r:embed="rId3">
            <a:alphaModFix/>
          </a:blip>
          <a:srcRect/>
          <a:stretch/>
        </p:blipFill>
        <p:spPr>
          <a:xfrm>
            <a:off x="4519095" y="190969"/>
            <a:ext cx="5068948" cy="5289608"/>
          </a:xfrm>
          <a:prstGeom prst="rect">
            <a:avLst/>
          </a:prstGeom>
          <a:noFill/>
          <a:ln>
            <a:noFill/>
          </a:ln>
        </p:spPr>
      </p:pic>
      <p:sp>
        <p:nvSpPr>
          <p:cNvPr id="383" name="Google Shape;383;p10"/>
          <p:cNvSpPr/>
          <p:nvPr/>
        </p:nvSpPr>
        <p:spPr>
          <a:xfrm>
            <a:off x="665006" y="928027"/>
            <a:ext cx="2733946" cy="1974192"/>
          </a:xfrm>
          <a:prstGeom prst="ellipse">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100" b="1">
              <a:solidFill>
                <a:srgbClr val="FFFFFF"/>
              </a:solidFill>
              <a:latin typeface="Arial"/>
              <a:ea typeface="Arial"/>
              <a:cs typeface="Arial"/>
              <a:sym typeface="Aria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1"/>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1" name="Google Shape;391;p11"/>
          <p:cNvSpPr txBox="1"/>
          <p:nvPr/>
        </p:nvSpPr>
        <p:spPr>
          <a:xfrm>
            <a:off x="524058" y="1908153"/>
            <a:ext cx="2791013" cy="1047676"/>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90000"/>
              </a:lnSpc>
              <a:spcBef>
                <a:spcPts val="0"/>
              </a:spcBef>
              <a:spcAft>
                <a:spcPts val="0"/>
              </a:spcAft>
              <a:buNone/>
            </a:pPr>
            <a:r>
              <a:rPr lang="en-IN" sz="3600">
                <a:solidFill>
                  <a:schemeClr val="lt1"/>
                </a:solidFill>
                <a:latin typeface="Arial"/>
                <a:ea typeface="Arial"/>
                <a:cs typeface="Arial"/>
                <a:sym typeface="Arial"/>
              </a:rPr>
              <a:t>Use Case Diagram :</a:t>
            </a:r>
            <a:endParaRPr/>
          </a:p>
        </p:txBody>
      </p:sp>
      <p:pic>
        <p:nvPicPr>
          <p:cNvPr id="392" name="Google Shape;392;p11"/>
          <p:cNvPicPr preferRelativeResize="0"/>
          <p:nvPr/>
        </p:nvPicPr>
        <p:blipFill rotWithShape="1">
          <a:blip r:embed="rId3">
            <a:alphaModFix/>
          </a:blip>
          <a:srcRect/>
          <a:stretch/>
        </p:blipFill>
        <p:spPr>
          <a:xfrm>
            <a:off x="4850629" y="529251"/>
            <a:ext cx="4139310" cy="4612046"/>
          </a:xfrm>
          <a:prstGeom prst="rect">
            <a:avLst/>
          </a:prstGeom>
          <a:noFill/>
          <a:ln>
            <a:noFill/>
          </a:ln>
        </p:spPr>
      </p:pic>
      <p:sp>
        <p:nvSpPr>
          <p:cNvPr id="393" name="Google Shape;393;p11"/>
          <p:cNvSpPr/>
          <p:nvPr/>
        </p:nvSpPr>
        <p:spPr>
          <a:xfrm>
            <a:off x="665006" y="928027"/>
            <a:ext cx="2733946" cy="1974192"/>
          </a:xfrm>
          <a:prstGeom prst="ellipse">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100" b="1">
              <a:solidFill>
                <a:srgbClr val="FFFFFF"/>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2"/>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9" name="Google Shape;399;p12"/>
          <p:cNvSpPr txBox="1"/>
          <p:nvPr/>
        </p:nvSpPr>
        <p:spPr>
          <a:xfrm>
            <a:off x="524058" y="1801626"/>
            <a:ext cx="2791013" cy="1040570"/>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90000"/>
              </a:lnSpc>
              <a:spcBef>
                <a:spcPts val="0"/>
              </a:spcBef>
              <a:spcAft>
                <a:spcPts val="0"/>
              </a:spcAft>
              <a:buNone/>
            </a:pPr>
            <a:r>
              <a:rPr lang="en-IN" sz="3600">
                <a:solidFill>
                  <a:schemeClr val="lt1"/>
                </a:solidFill>
                <a:latin typeface="Arial"/>
                <a:ea typeface="Arial"/>
                <a:cs typeface="Arial"/>
                <a:sym typeface="Arial"/>
              </a:rPr>
              <a:t>Class Diagram :</a:t>
            </a:r>
            <a:endParaRPr/>
          </a:p>
        </p:txBody>
      </p:sp>
      <p:pic>
        <p:nvPicPr>
          <p:cNvPr id="400" name="Google Shape;400;p12"/>
          <p:cNvPicPr preferRelativeResize="0"/>
          <p:nvPr/>
        </p:nvPicPr>
        <p:blipFill rotWithShape="1">
          <a:blip r:embed="rId3">
            <a:alphaModFix/>
          </a:blip>
          <a:srcRect/>
          <a:stretch/>
        </p:blipFill>
        <p:spPr>
          <a:xfrm>
            <a:off x="4914044" y="529251"/>
            <a:ext cx="4012480" cy="4612046"/>
          </a:xfrm>
          <a:prstGeom prst="rect">
            <a:avLst/>
          </a:prstGeom>
          <a:noFill/>
          <a:ln>
            <a:noFill/>
          </a:ln>
        </p:spPr>
      </p:pic>
      <p:sp>
        <p:nvSpPr>
          <p:cNvPr id="401" name="Google Shape;401;p12"/>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3"/>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13"/>
          <p:cNvSpPr txBox="1"/>
          <p:nvPr/>
        </p:nvSpPr>
        <p:spPr>
          <a:xfrm>
            <a:off x="580871" y="1702087"/>
            <a:ext cx="2791013" cy="1239537"/>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IN" sz="3600">
                <a:solidFill>
                  <a:schemeClr val="lt1"/>
                </a:solidFill>
                <a:latin typeface="Arial"/>
                <a:ea typeface="Arial"/>
                <a:cs typeface="Arial"/>
                <a:sym typeface="Arial"/>
              </a:rPr>
              <a:t>Sequence </a:t>
            </a:r>
            <a:endParaRPr/>
          </a:p>
          <a:p>
            <a:pPr marL="0" marR="0" lvl="0" indent="0" algn="l" rtl="0">
              <a:lnSpc>
                <a:spcPct val="90000"/>
              </a:lnSpc>
              <a:spcBef>
                <a:spcPts val="600"/>
              </a:spcBef>
              <a:spcAft>
                <a:spcPts val="0"/>
              </a:spcAft>
              <a:buNone/>
            </a:pPr>
            <a:r>
              <a:rPr lang="en-IN" sz="3600">
                <a:solidFill>
                  <a:schemeClr val="lt1"/>
                </a:solidFill>
                <a:latin typeface="Arial"/>
                <a:ea typeface="Arial"/>
                <a:cs typeface="Arial"/>
                <a:sym typeface="Arial"/>
              </a:rPr>
              <a:t>Diagram :</a:t>
            </a:r>
            <a:endParaRPr/>
          </a:p>
        </p:txBody>
      </p:sp>
      <p:pic>
        <p:nvPicPr>
          <p:cNvPr id="408" name="Google Shape;408;p13"/>
          <p:cNvPicPr preferRelativeResize="0"/>
          <p:nvPr/>
        </p:nvPicPr>
        <p:blipFill rotWithShape="1">
          <a:blip r:embed="rId3">
            <a:alphaModFix/>
          </a:blip>
          <a:srcRect/>
          <a:stretch/>
        </p:blipFill>
        <p:spPr>
          <a:xfrm>
            <a:off x="5767272" y="529251"/>
            <a:ext cx="2306023" cy="4612046"/>
          </a:xfrm>
          <a:prstGeom prst="rect">
            <a:avLst/>
          </a:prstGeom>
          <a:noFill/>
          <a:ln>
            <a:noFill/>
          </a:ln>
        </p:spPr>
      </p:pic>
      <p:sp>
        <p:nvSpPr>
          <p:cNvPr id="409" name="Google Shape;409;p13"/>
          <p:cNvSpPr txBox="1"/>
          <p:nvPr/>
        </p:nvSpPr>
        <p:spPr>
          <a:xfrm>
            <a:off x="665006" y="1742714"/>
            <a:ext cx="2629158" cy="115950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41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4"/>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14"/>
          <p:cNvSpPr txBox="1"/>
          <p:nvPr/>
        </p:nvSpPr>
        <p:spPr>
          <a:xfrm>
            <a:off x="524058" y="1780182"/>
            <a:ext cx="2791013" cy="1289278"/>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IN" sz="3600">
                <a:solidFill>
                  <a:schemeClr val="lt1"/>
                </a:solidFill>
                <a:latin typeface="Arial"/>
                <a:ea typeface="Arial"/>
                <a:cs typeface="Arial"/>
                <a:sym typeface="Arial"/>
              </a:rPr>
              <a:t>Activity </a:t>
            </a:r>
            <a:endParaRPr/>
          </a:p>
          <a:p>
            <a:pPr marL="0" marR="0" lvl="0" indent="0" algn="l" rtl="0">
              <a:lnSpc>
                <a:spcPct val="90000"/>
              </a:lnSpc>
              <a:spcBef>
                <a:spcPts val="600"/>
              </a:spcBef>
              <a:spcAft>
                <a:spcPts val="0"/>
              </a:spcAft>
              <a:buNone/>
            </a:pPr>
            <a:r>
              <a:rPr lang="en-IN" sz="3600">
                <a:solidFill>
                  <a:schemeClr val="lt1"/>
                </a:solidFill>
                <a:latin typeface="Arial"/>
                <a:ea typeface="Arial"/>
                <a:cs typeface="Arial"/>
                <a:sym typeface="Arial"/>
              </a:rPr>
              <a:t>Diagram :</a:t>
            </a:r>
            <a:endParaRPr/>
          </a:p>
        </p:txBody>
      </p:sp>
      <p:pic>
        <p:nvPicPr>
          <p:cNvPr id="416" name="Google Shape;416;p14"/>
          <p:cNvPicPr preferRelativeResize="0"/>
          <p:nvPr/>
        </p:nvPicPr>
        <p:blipFill rotWithShape="1">
          <a:blip r:embed="rId3">
            <a:alphaModFix/>
          </a:blip>
          <a:srcRect/>
          <a:stretch/>
        </p:blipFill>
        <p:spPr>
          <a:xfrm>
            <a:off x="6072821" y="529251"/>
            <a:ext cx="1694926" cy="4612046"/>
          </a:xfrm>
          <a:prstGeom prst="rect">
            <a:avLst/>
          </a:prstGeom>
          <a:noFill/>
          <a:ln>
            <a:noFill/>
          </a:ln>
        </p:spPr>
      </p:pic>
      <p:sp>
        <p:nvSpPr>
          <p:cNvPr id="417" name="Google Shape;417;p14"/>
          <p:cNvSpPr txBox="1"/>
          <p:nvPr/>
        </p:nvSpPr>
        <p:spPr>
          <a:xfrm>
            <a:off x="665006" y="1742714"/>
            <a:ext cx="2629158" cy="115950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4100">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4"/>
          <p:cNvSpPr/>
          <p:nvPr/>
        </p:nvSpPr>
        <p:spPr>
          <a:xfrm>
            <a:off x="0" y="0"/>
            <a:ext cx="3846461" cy="567055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14"/>
          <p:cNvSpPr txBox="1"/>
          <p:nvPr/>
        </p:nvSpPr>
        <p:spPr>
          <a:xfrm>
            <a:off x="524058" y="1780182"/>
            <a:ext cx="2791013" cy="1289278"/>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IN" sz="3600" dirty="0">
                <a:solidFill>
                  <a:schemeClr val="lt1"/>
                </a:solidFill>
                <a:latin typeface="Arial"/>
                <a:ea typeface="Arial"/>
                <a:cs typeface="Arial"/>
                <a:sym typeface="Arial"/>
              </a:rPr>
              <a:t>Architecture </a:t>
            </a:r>
            <a:endParaRPr dirty="0"/>
          </a:p>
          <a:p>
            <a:pPr marL="0" marR="0" lvl="0" indent="0" algn="l" rtl="0">
              <a:lnSpc>
                <a:spcPct val="90000"/>
              </a:lnSpc>
              <a:spcBef>
                <a:spcPts val="600"/>
              </a:spcBef>
              <a:spcAft>
                <a:spcPts val="0"/>
              </a:spcAft>
              <a:buNone/>
            </a:pPr>
            <a:r>
              <a:rPr lang="en-IN" sz="3600" dirty="0">
                <a:solidFill>
                  <a:schemeClr val="lt1"/>
                </a:solidFill>
                <a:latin typeface="Arial"/>
                <a:ea typeface="Arial"/>
                <a:cs typeface="Arial"/>
                <a:sym typeface="Arial"/>
              </a:rPr>
              <a:t>Diagram :</a:t>
            </a:r>
            <a:endParaRPr dirty="0"/>
          </a:p>
        </p:txBody>
      </p:sp>
      <p:sp>
        <p:nvSpPr>
          <p:cNvPr id="417" name="Google Shape;417;p14"/>
          <p:cNvSpPr txBox="1"/>
          <p:nvPr/>
        </p:nvSpPr>
        <p:spPr>
          <a:xfrm>
            <a:off x="524058" y="3210499"/>
            <a:ext cx="2629158" cy="115950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4100" dirty="0">
              <a:solidFill>
                <a:srgbClr val="FFFFFF"/>
              </a:solidFill>
              <a:latin typeface="Arial"/>
              <a:ea typeface="Arial"/>
              <a:cs typeface="Arial"/>
              <a:sym typeface="Arial"/>
            </a:endParaRPr>
          </a:p>
        </p:txBody>
      </p:sp>
      <p:pic>
        <p:nvPicPr>
          <p:cNvPr id="3" name="Picture 2">
            <a:extLst>
              <a:ext uri="{FF2B5EF4-FFF2-40B4-BE49-F238E27FC236}">
                <a16:creationId xmlns:a16="http://schemas.microsoft.com/office/drawing/2014/main" id="{534E6C63-8AD5-34AC-7EB0-A2ECB886785A}"/>
              </a:ext>
            </a:extLst>
          </p:cNvPr>
          <p:cNvPicPr>
            <a:picLocks noChangeAspect="1"/>
          </p:cNvPicPr>
          <p:nvPr/>
        </p:nvPicPr>
        <p:blipFill>
          <a:blip r:embed="rId3"/>
          <a:stretch>
            <a:fillRect/>
          </a:stretch>
        </p:blipFill>
        <p:spPr>
          <a:xfrm>
            <a:off x="4124896" y="110616"/>
            <a:ext cx="5611105" cy="5449317"/>
          </a:xfrm>
          <a:prstGeom prst="rect">
            <a:avLst/>
          </a:prstGeom>
        </p:spPr>
      </p:pic>
    </p:spTree>
    <p:extLst>
      <p:ext uri="{BB962C8B-B14F-4D97-AF65-F5344CB8AC3E}">
        <p14:creationId xmlns:p14="http://schemas.microsoft.com/office/powerpoint/2010/main" val="305821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5"/>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3" name="Google Shape;423;p15"/>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4" name="Google Shape;424;p15"/>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5" name="Google Shape;425;p15"/>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
        <p:nvSpPr>
          <p:cNvPr id="426" name="Google Shape;426;p15"/>
          <p:cNvSpPr txBox="1"/>
          <p:nvPr/>
        </p:nvSpPr>
        <p:spPr>
          <a:xfrm>
            <a:off x="213385"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pic>
        <p:nvPicPr>
          <p:cNvPr id="427" name="Google Shape;427;p15"/>
          <p:cNvPicPr preferRelativeResize="0"/>
          <p:nvPr/>
        </p:nvPicPr>
        <p:blipFill rotWithShape="1">
          <a:blip r:embed="rId3">
            <a:alphaModFix/>
          </a:blip>
          <a:srcRect/>
          <a:stretch/>
        </p:blipFill>
        <p:spPr>
          <a:xfrm>
            <a:off x="4494404" y="727971"/>
            <a:ext cx="4458246" cy="4144646"/>
          </a:xfrm>
          <a:prstGeom prst="rect">
            <a:avLst/>
          </a:prstGeom>
          <a:noFill/>
          <a:ln>
            <a:noFill/>
          </a:ln>
        </p:spPr>
      </p:pic>
      <p:sp>
        <p:nvSpPr>
          <p:cNvPr id="428" name="Google Shape;428;p15"/>
          <p:cNvSpPr txBox="1"/>
          <p:nvPr/>
        </p:nvSpPr>
        <p:spPr>
          <a:xfrm>
            <a:off x="1750712" y="2799979"/>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2F2F2"/>
                </a:solidFill>
                <a:latin typeface="Arial"/>
                <a:ea typeface="Arial"/>
                <a:cs typeface="Arial"/>
                <a:sym typeface="Arial"/>
              </a:rPr>
              <a:t>Level 0 :</a:t>
            </a:r>
            <a:endParaRPr sz="2400">
              <a:solidFill>
                <a:srgbClr val="F2F2F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6"/>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4" name="Google Shape;434;p16"/>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5" name="Google Shape;435;p16"/>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6" name="Google Shape;436;p16"/>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a:p>
            <a:pPr marL="0" marR="0" lvl="0" indent="0" algn="l" rtl="0">
              <a:lnSpc>
                <a:spcPct val="90000"/>
              </a:lnSpc>
              <a:spcBef>
                <a:spcPts val="600"/>
              </a:spcBef>
              <a:spcAft>
                <a:spcPts val="0"/>
              </a:spcAft>
              <a:buNone/>
            </a:pPr>
            <a:endParaRPr sz="3200">
              <a:solidFill>
                <a:schemeClr val="lt1"/>
              </a:solidFill>
              <a:latin typeface="Arial"/>
              <a:ea typeface="Arial"/>
              <a:cs typeface="Arial"/>
              <a:sym typeface="Arial"/>
            </a:endParaRPr>
          </a:p>
        </p:txBody>
      </p:sp>
      <p:sp>
        <p:nvSpPr>
          <p:cNvPr id="437" name="Google Shape;437;p16"/>
          <p:cNvSpPr txBox="1"/>
          <p:nvPr/>
        </p:nvSpPr>
        <p:spPr>
          <a:xfrm>
            <a:off x="229484"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sp>
        <p:nvSpPr>
          <p:cNvPr id="438" name="Google Shape;438;p16"/>
          <p:cNvSpPr txBox="1"/>
          <p:nvPr/>
        </p:nvSpPr>
        <p:spPr>
          <a:xfrm>
            <a:off x="1782907" y="2832197"/>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2F2F2"/>
                </a:solidFill>
                <a:latin typeface="Arial"/>
                <a:ea typeface="Arial"/>
                <a:cs typeface="Arial"/>
                <a:sym typeface="Arial"/>
              </a:rPr>
              <a:t>Level 1 :</a:t>
            </a:r>
            <a:endParaRPr sz="2400">
              <a:solidFill>
                <a:srgbClr val="F2F2F2"/>
              </a:solidFill>
              <a:latin typeface="Arial"/>
              <a:ea typeface="Arial"/>
              <a:cs typeface="Arial"/>
              <a:sym typeface="Arial"/>
            </a:endParaRPr>
          </a:p>
        </p:txBody>
      </p:sp>
      <p:pic>
        <p:nvPicPr>
          <p:cNvPr id="439" name="Google Shape;439;p16"/>
          <p:cNvPicPr preferRelativeResize="0"/>
          <p:nvPr/>
        </p:nvPicPr>
        <p:blipFill rotWithShape="1">
          <a:blip r:embed="rId3">
            <a:alphaModFix/>
          </a:blip>
          <a:srcRect/>
          <a:stretch/>
        </p:blipFill>
        <p:spPr>
          <a:xfrm>
            <a:off x="4276718" y="1370100"/>
            <a:ext cx="5481955" cy="34657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7"/>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5" name="Google Shape;445;p17"/>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17"/>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17"/>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
        <p:nvSpPr>
          <p:cNvPr id="448" name="Google Shape;448;p17"/>
          <p:cNvSpPr txBox="1"/>
          <p:nvPr/>
        </p:nvSpPr>
        <p:spPr>
          <a:xfrm>
            <a:off x="261678"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sp>
        <p:nvSpPr>
          <p:cNvPr id="449" name="Google Shape;449;p17"/>
          <p:cNvSpPr txBox="1"/>
          <p:nvPr/>
        </p:nvSpPr>
        <p:spPr>
          <a:xfrm>
            <a:off x="1613883" y="2832197"/>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2F2F2"/>
                </a:solidFill>
                <a:latin typeface="Arial"/>
                <a:ea typeface="Arial"/>
                <a:cs typeface="Arial"/>
                <a:sym typeface="Arial"/>
              </a:rPr>
              <a:t>Level 2.i :</a:t>
            </a:r>
            <a:endParaRPr sz="2400">
              <a:solidFill>
                <a:srgbClr val="F2F2F2"/>
              </a:solidFill>
              <a:latin typeface="Arial"/>
              <a:ea typeface="Arial"/>
              <a:cs typeface="Arial"/>
              <a:sym typeface="Arial"/>
            </a:endParaRPr>
          </a:p>
        </p:txBody>
      </p:sp>
      <p:pic>
        <p:nvPicPr>
          <p:cNvPr id="450" name="Google Shape;450;p17"/>
          <p:cNvPicPr preferRelativeResize="0"/>
          <p:nvPr/>
        </p:nvPicPr>
        <p:blipFill rotWithShape="1">
          <a:blip r:embed="rId3">
            <a:alphaModFix/>
          </a:blip>
          <a:srcRect/>
          <a:stretch/>
        </p:blipFill>
        <p:spPr>
          <a:xfrm>
            <a:off x="4472796" y="928535"/>
            <a:ext cx="5175650" cy="41675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8"/>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18"/>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7" name="Google Shape;457;p18"/>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8" name="Google Shape;458;p18"/>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
        <p:nvSpPr>
          <p:cNvPr id="459" name="Google Shape;459;p18"/>
          <p:cNvSpPr txBox="1"/>
          <p:nvPr/>
        </p:nvSpPr>
        <p:spPr>
          <a:xfrm>
            <a:off x="197288"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sp>
        <p:nvSpPr>
          <p:cNvPr id="460" name="Google Shape;460;p18"/>
          <p:cNvSpPr txBox="1"/>
          <p:nvPr/>
        </p:nvSpPr>
        <p:spPr>
          <a:xfrm>
            <a:off x="1541443" y="2864414"/>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Level 2.ii :</a:t>
            </a:r>
            <a:endParaRPr sz="2400">
              <a:solidFill>
                <a:schemeClr val="lt1"/>
              </a:solidFill>
              <a:latin typeface="Arial"/>
              <a:ea typeface="Arial"/>
              <a:cs typeface="Arial"/>
              <a:sym typeface="Arial"/>
            </a:endParaRPr>
          </a:p>
        </p:txBody>
      </p:sp>
      <p:pic>
        <p:nvPicPr>
          <p:cNvPr id="461" name="Google Shape;461;p18"/>
          <p:cNvPicPr preferRelativeResize="0"/>
          <p:nvPr/>
        </p:nvPicPr>
        <p:blipFill rotWithShape="1">
          <a:blip r:embed="rId3">
            <a:alphaModFix/>
          </a:blip>
          <a:srcRect/>
          <a:stretch/>
        </p:blipFill>
        <p:spPr>
          <a:xfrm>
            <a:off x="3973757" y="924539"/>
            <a:ext cx="5820504" cy="31522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
          <p:cNvSpPr txBox="1"/>
          <p:nvPr/>
        </p:nvSpPr>
        <p:spPr>
          <a:xfrm>
            <a:off x="3095625" y="2525713"/>
            <a:ext cx="3884613" cy="692150"/>
          </a:xfrm>
          <a:prstGeom prst="rect">
            <a:avLst/>
          </a:prstGeom>
          <a:noFill/>
          <a:ln>
            <a:noFill/>
          </a:ln>
        </p:spPr>
        <p:txBody>
          <a:bodyPr spcFirstLastPara="1" wrap="square" lIns="0" tIns="0" rIns="0" bIns="0" anchor="ctr" anchorCtr="0">
            <a:noAutofit/>
          </a:bodyPr>
          <a:lstStyle/>
          <a:p>
            <a:pPr marL="0" marR="0" lvl="0" indent="0" algn="ctr" rtl="0">
              <a:lnSpc>
                <a:spcPct val="113000"/>
              </a:lnSpc>
              <a:spcBef>
                <a:spcPts val="0"/>
              </a:spcBef>
              <a:spcAft>
                <a:spcPts val="0"/>
              </a:spcAft>
              <a:buClr>
                <a:srgbClr val="FFFFFF"/>
              </a:buClr>
              <a:buSzPts val="4000"/>
              <a:buFont typeface="Times New Roman"/>
              <a:buNone/>
            </a:pPr>
            <a:r>
              <a:rPr lang="en-IN" sz="4000" b="1" i="0" u="none" strike="noStrike" cap="none" dirty="0">
                <a:solidFill>
                  <a:srgbClr val="FFFFFF"/>
                </a:solidFill>
                <a:latin typeface="Arial"/>
                <a:ea typeface="Arial"/>
                <a:cs typeface="Arial"/>
                <a:sym typeface="Arial"/>
              </a:rPr>
              <a:t>Introduction</a:t>
            </a:r>
            <a:endParaRPr dirty="0"/>
          </a:p>
        </p:txBody>
      </p:sp>
      <p:sp>
        <p:nvSpPr>
          <p:cNvPr id="302" name="Google Shape;302;p3"/>
          <p:cNvSpPr txBox="1"/>
          <p:nvPr/>
        </p:nvSpPr>
        <p:spPr>
          <a:xfrm>
            <a:off x="1260475" y="3216275"/>
            <a:ext cx="7559675" cy="1824038"/>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FFFFFF"/>
              </a:buClr>
              <a:buSzPts val="1600"/>
              <a:buFont typeface="Times New Roman"/>
              <a:buNone/>
            </a:pPr>
            <a:r>
              <a:rPr lang="en-IN" sz="1600" b="0" i="0" u="none" strike="noStrike" cap="none" dirty="0">
                <a:solidFill>
                  <a:srgbClr val="FFFFFF"/>
                </a:solidFill>
                <a:latin typeface="Arial"/>
                <a:ea typeface="Arial"/>
                <a:cs typeface="Arial"/>
                <a:sym typeface="Arial"/>
              </a:rPr>
              <a:t>Faculty Profile Maintenance used to view faculty members details who works in the institution</a:t>
            </a:r>
          </a:p>
          <a:p>
            <a:pPr marL="0" marR="0" lvl="0" indent="0" algn="ctr" rtl="0">
              <a:lnSpc>
                <a:spcPct val="113000"/>
              </a:lnSpc>
              <a:spcBef>
                <a:spcPts val="0"/>
              </a:spcBef>
              <a:spcAft>
                <a:spcPts val="0"/>
              </a:spcAft>
              <a:buClr>
                <a:srgbClr val="FFFFFF"/>
              </a:buClr>
              <a:buSzPts val="1600"/>
              <a:buFont typeface="Times New Roman"/>
              <a:buNone/>
            </a:pPr>
            <a:endParaRPr lang="en-IN" sz="1600" b="0" i="0" u="none" strike="noStrike" cap="none" dirty="0">
              <a:solidFill>
                <a:srgbClr val="FFFFFF"/>
              </a:solidFill>
              <a:latin typeface="Arial"/>
              <a:ea typeface="Arial"/>
              <a:cs typeface="Arial"/>
              <a:sym typeface="Arial"/>
            </a:endParaRPr>
          </a:p>
          <a:p>
            <a:pPr marL="0" marR="0" lvl="0" indent="0" algn="ctr" rtl="0">
              <a:lnSpc>
                <a:spcPct val="113000"/>
              </a:lnSpc>
              <a:spcBef>
                <a:spcPts val="0"/>
              </a:spcBef>
              <a:spcAft>
                <a:spcPts val="0"/>
              </a:spcAft>
              <a:buClr>
                <a:srgbClr val="FFFFFF"/>
              </a:buClr>
              <a:buSzPts val="1600"/>
              <a:buFont typeface="Times New Roman"/>
              <a:buNone/>
            </a:pPr>
            <a:r>
              <a:rPr lang="en-IN" sz="1600" dirty="0">
                <a:solidFill>
                  <a:srgbClr val="FFFFFF"/>
                </a:solidFill>
              </a:rPr>
              <a:t>In the faculty Profile Maintenance the faculty can add, edit and delete the information's or details according to their wishes</a:t>
            </a:r>
            <a:endParaRPr dirty="0"/>
          </a:p>
        </p:txBody>
      </p:sp>
      <p:sp>
        <p:nvSpPr>
          <p:cNvPr id="303" name="Google Shape;303;p3"/>
          <p:cNvSpPr/>
          <p:nvPr/>
        </p:nvSpPr>
        <p:spPr>
          <a:xfrm>
            <a:off x="4078288" y="874713"/>
            <a:ext cx="1920875" cy="1485900"/>
          </a:xfrm>
          <a:custGeom>
            <a:avLst/>
            <a:gdLst/>
            <a:ahLst/>
            <a:cxnLst/>
            <a:rect l="l" t="t" r="r" b="b"/>
            <a:pathLst>
              <a:path w="5337" h="4129" extrusionOk="0">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close/>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close/>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close/>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close/>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close/>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close/>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gradFill>
            <a:gsLst>
              <a:gs pos="0">
                <a:srgbClr val="FFFFFF">
                  <a:alpha val="79607"/>
                </a:srgbClr>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9"/>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7" name="Google Shape;467;p19"/>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8" name="Google Shape;468;p19"/>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19"/>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
        <p:nvSpPr>
          <p:cNvPr id="470" name="Google Shape;470;p19"/>
          <p:cNvSpPr txBox="1"/>
          <p:nvPr/>
        </p:nvSpPr>
        <p:spPr>
          <a:xfrm>
            <a:off x="197288"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sp>
        <p:nvSpPr>
          <p:cNvPr id="471" name="Google Shape;471;p19"/>
          <p:cNvSpPr txBox="1"/>
          <p:nvPr/>
        </p:nvSpPr>
        <p:spPr>
          <a:xfrm>
            <a:off x="1420711" y="2864414"/>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Level 2.iii :</a:t>
            </a:r>
            <a:endParaRPr sz="2400">
              <a:solidFill>
                <a:schemeClr val="lt1"/>
              </a:solidFill>
              <a:latin typeface="Arial"/>
              <a:ea typeface="Arial"/>
              <a:cs typeface="Arial"/>
              <a:sym typeface="Arial"/>
            </a:endParaRPr>
          </a:p>
        </p:txBody>
      </p:sp>
      <p:pic>
        <p:nvPicPr>
          <p:cNvPr id="472" name="Google Shape;472;p19"/>
          <p:cNvPicPr preferRelativeResize="0"/>
          <p:nvPr/>
        </p:nvPicPr>
        <p:blipFill rotWithShape="1">
          <a:blip r:embed="rId3">
            <a:alphaModFix/>
          </a:blip>
          <a:srcRect/>
          <a:stretch/>
        </p:blipFill>
        <p:spPr>
          <a:xfrm>
            <a:off x="4030099" y="1540185"/>
            <a:ext cx="5739897" cy="26454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0"/>
          <p:cNvSpPr/>
          <p:nvPr/>
        </p:nvSpPr>
        <p:spPr>
          <a:xfrm>
            <a:off x="0" y="-2748"/>
            <a:ext cx="10075862" cy="567054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0"/>
          <p:cNvSpPr/>
          <p:nvPr/>
        </p:nvSpPr>
        <p:spPr>
          <a:xfrm>
            <a:off x="0" y="-2748"/>
            <a:ext cx="3904304" cy="5673298"/>
          </a:xfrm>
          <a:prstGeom prst="rect">
            <a:avLst/>
          </a:prstGeom>
          <a:solidFill>
            <a:srgbClr val="00000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20"/>
          <p:cNvSpPr/>
          <p:nvPr/>
        </p:nvSpPr>
        <p:spPr>
          <a:xfrm>
            <a:off x="0" y="0"/>
            <a:ext cx="3569395" cy="567055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0" name="Google Shape;480;p20"/>
          <p:cNvSpPr txBox="1"/>
          <p:nvPr/>
        </p:nvSpPr>
        <p:spPr>
          <a:xfrm>
            <a:off x="665006" y="928027"/>
            <a:ext cx="2733946" cy="197419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endParaRPr sz="3200">
              <a:solidFill>
                <a:schemeClr val="lt1"/>
              </a:solidFill>
              <a:latin typeface="Arial"/>
              <a:ea typeface="Arial"/>
              <a:cs typeface="Arial"/>
              <a:sym typeface="Arial"/>
            </a:endParaRPr>
          </a:p>
        </p:txBody>
      </p:sp>
      <p:sp>
        <p:nvSpPr>
          <p:cNvPr id="481" name="Google Shape;481;p20"/>
          <p:cNvSpPr txBox="1"/>
          <p:nvPr/>
        </p:nvSpPr>
        <p:spPr>
          <a:xfrm>
            <a:off x="197288" y="1914002"/>
            <a:ext cx="29366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Arial"/>
                <a:ea typeface="Arial"/>
                <a:cs typeface="Arial"/>
                <a:sym typeface="Arial"/>
              </a:rPr>
              <a:t>DFD Diagram :</a:t>
            </a:r>
            <a:endParaRPr sz="3200">
              <a:solidFill>
                <a:schemeClr val="lt1"/>
              </a:solidFill>
              <a:latin typeface="Arial"/>
              <a:ea typeface="Arial"/>
              <a:cs typeface="Arial"/>
              <a:sym typeface="Arial"/>
            </a:endParaRPr>
          </a:p>
        </p:txBody>
      </p:sp>
      <p:sp>
        <p:nvSpPr>
          <p:cNvPr id="482" name="Google Shape;482;p20"/>
          <p:cNvSpPr txBox="1"/>
          <p:nvPr/>
        </p:nvSpPr>
        <p:spPr>
          <a:xfrm>
            <a:off x="1420711" y="2864414"/>
            <a:ext cx="27431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Arial"/>
                <a:ea typeface="Arial"/>
                <a:cs typeface="Arial"/>
                <a:sym typeface="Arial"/>
              </a:rPr>
              <a:t>Level 2.iv :</a:t>
            </a:r>
            <a:endParaRPr sz="2400">
              <a:solidFill>
                <a:schemeClr val="lt1"/>
              </a:solidFill>
              <a:latin typeface="Arial"/>
              <a:ea typeface="Arial"/>
              <a:cs typeface="Arial"/>
              <a:sym typeface="Arial"/>
            </a:endParaRPr>
          </a:p>
        </p:txBody>
      </p:sp>
      <p:pic>
        <p:nvPicPr>
          <p:cNvPr id="483" name="Google Shape;483;p20"/>
          <p:cNvPicPr preferRelativeResize="0"/>
          <p:nvPr/>
        </p:nvPicPr>
        <p:blipFill rotWithShape="1">
          <a:blip r:embed="rId3">
            <a:alphaModFix/>
          </a:blip>
          <a:srcRect/>
          <a:stretch/>
        </p:blipFill>
        <p:spPr>
          <a:xfrm>
            <a:off x="3933513" y="1468595"/>
            <a:ext cx="5973657" cy="2796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
          <p:cNvSpPr txBox="1"/>
          <p:nvPr/>
        </p:nvSpPr>
        <p:spPr>
          <a:xfrm>
            <a:off x="842963" y="839106"/>
            <a:ext cx="8939213" cy="2490788"/>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FFFFFF"/>
              </a:buClr>
              <a:buSzPts val="7200"/>
              <a:buFont typeface="Times New Roman"/>
              <a:buNone/>
            </a:pPr>
            <a:r>
              <a:rPr lang="en-IN" sz="5400" b="1" i="0" u="none" strike="noStrike" cap="none" dirty="0">
                <a:solidFill>
                  <a:srgbClr val="FFFFFF"/>
                </a:solidFill>
                <a:latin typeface="Arial"/>
                <a:ea typeface="Arial"/>
                <a:cs typeface="Arial"/>
                <a:sym typeface="Arial"/>
              </a:rPr>
              <a:t>SYSTEM IMPLEMENTATION</a:t>
            </a:r>
            <a:endParaRPr sz="1050" dirty="0"/>
          </a:p>
        </p:txBody>
      </p:sp>
      <p:cxnSp>
        <p:nvCxnSpPr>
          <p:cNvPr id="282" name="Google Shape;282;p1"/>
          <p:cNvCxnSpPr>
            <a:cxnSpLocks/>
          </p:cNvCxnSpPr>
          <p:nvPr/>
        </p:nvCxnSpPr>
        <p:spPr>
          <a:xfrm>
            <a:off x="842963" y="3206750"/>
            <a:ext cx="6221866" cy="0"/>
          </a:xfrm>
          <a:prstGeom prst="straightConnector1">
            <a:avLst/>
          </a:prstGeom>
          <a:noFill/>
          <a:ln w="38150" cap="flat" cmpd="sng">
            <a:solidFill>
              <a:srgbClr val="FFFFFF"/>
            </a:solidFill>
            <a:prstDash val="solid"/>
            <a:miter lim="800000"/>
            <a:headEnd type="none" w="med" len="med"/>
            <a:tailEnd type="none" w="med" len="med"/>
          </a:ln>
        </p:spPr>
      </p:cxnSp>
    </p:spTree>
    <p:extLst>
      <p:ext uri="{BB962C8B-B14F-4D97-AF65-F5344CB8AC3E}">
        <p14:creationId xmlns:p14="http://schemas.microsoft.com/office/powerpoint/2010/main" val="2320872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1"/>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1" name="Google Shape;491;p21"/>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492" name="Google Shape;492;p21"/>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3" name="Google Shape;493;p21"/>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3F3F3F"/>
                </a:solidFill>
                <a:latin typeface="Arial"/>
                <a:ea typeface="Arial"/>
                <a:cs typeface="Arial"/>
                <a:sym typeface="Arial"/>
              </a:rPr>
              <a:t>Home Page</a:t>
            </a:r>
            <a:endParaRPr/>
          </a:p>
        </p:txBody>
      </p:sp>
      <p:pic>
        <p:nvPicPr>
          <p:cNvPr id="7" name="Picture 6">
            <a:extLst>
              <a:ext uri="{FF2B5EF4-FFF2-40B4-BE49-F238E27FC236}">
                <a16:creationId xmlns:a16="http://schemas.microsoft.com/office/drawing/2014/main" id="{BB08BAF9-747B-06E7-4D40-AA17FC7C6D0F}"/>
              </a:ext>
            </a:extLst>
          </p:cNvPr>
          <p:cNvPicPr>
            <a:picLocks noChangeAspect="1"/>
          </p:cNvPicPr>
          <p:nvPr/>
        </p:nvPicPr>
        <p:blipFill>
          <a:blip r:embed="rId3"/>
          <a:stretch>
            <a:fillRect/>
          </a:stretch>
        </p:blipFill>
        <p:spPr>
          <a:xfrm>
            <a:off x="994638" y="1231058"/>
            <a:ext cx="7806477" cy="4053729"/>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1"/>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1" name="Google Shape;491;p21"/>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492" name="Google Shape;492;p21"/>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3" name="Google Shape;493;p21"/>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3F3F3F"/>
                </a:solidFill>
                <a:latin typeface="Arial"/>
                <a:ea typeface="Arial"/>
                <a:cs typeface="Arial"/>
                <a:sym typeface="Arial"/>
              </a:rPr>
              <a:t>Home Page</a:t>
            </a:r>
            <a:endParaRPr/>
          </a:p>
        </p:txBody>
      </p:sp>
      <p:pic>
        <p:nvPicPr>
          <p:cNvPr id="8" name="Picture 7">
            <a:extLst>
              <a:ext uri="{FF2B5EF4-FFF2-40B4-BE49-F238E27FC236}">
                <a16:creationId xmlns:a16="http://schemas.microsoft.com/office/drawing/2014/main" id="{8C4790B6-C680-EE0B-6FFE-5FA8510D86D9}"/>
              </a:ext>
            </a:extLst>
          </p:cNvPr>
          <p:cNvPicPr>
            <a:picLocks noChangeAspect="1"/>
          </p:cNvPicPr>
          <p:nvPr/>
        </p:nvPicPr>
        <p:blipFill>
          <a:blip r:embed="rId3"/>
          <a:stretch>
            <a:fillRect/>
          </a:stretch>
        </p:blipFill>
        <p:spPr>
          <a:xfrm>
            <a:off x="859261" y="1231058"/>
            <a:ext cx="7806477" cy="4053729"/>
          </a:xfrm>
          <a:prstGeom prst="rect">
            <a:avLst/>
          </a:prstGeom>
        </p:spPr>
      </p:pic>
    </p:spTree>
    <p:extLst>
      <p:ext uri="{BB962C8B-B14F-4D97-AF65-F5344CB8AC3E}">
        <p14:creationId xmlns:p14="http://schemas.microsoft.com/office/powerpoint/2010/main" val="26576709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1"/>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1" name="Google Shape;491;p21"/>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492" name="Google Shape;492;p21"/>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3" name="Google Shape;493;p21"/>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F3F3F"/>
                </a:solidFill>
                <a:latin typeface="Arial"/>
                <a:ea typeface="Arial"/>
                <a:cs typeface="Arial"/>
                <a:sym typeface="Arial"/>
              </a:rPr>
              <a:t>Profile Page</a:t>
            </a:r>
            <a:endParaRPr dirty="0"/>
          </a:p>
        </p:txBody>
      </p:sp>
      <p:pic>
        <p:nvPicPr>
          <p:cNvPr id="7" name="Picture 6">
            <a:extLst>
              <a:ext uri="{FF2B5EF4-FFF2-40B4-BE49-F238E27FC236}">
                <a16:creationId xmlns:a16="http://schemas.microsoft.com/office/drawing/2014/main" id="{4232BDCB-F872-4393-F298-6EEE6FE9D2EC}"/>
              </a:ext>
            </a:extLst>
          </p:cNvPr>
          <p:cNvPicPr>
            <a:picLocks noChangeAspect="1"/>
          </p:cNvPicPr>
          <p:nvPr/>
        </p:nvPicPr>
        <p:blipFill>
          <a:blip r:embed="rId3"/>
          <a:stretch>
            <a:fillRect/>
          </a:stretch>
        </p:blipFill>
        <p:spPr>
          <a:xfrm>
            <a:off x="1243958" y="1262228"/>
            <a:ext cx="7587945" cy="3936047"/>
          </a:xfrm>
          <a:prstGeom prst="rect">
            <a:avLst/>
          </a:prstGeom>
        </p:spPr>
      </p:pic>
    </p:spTree>
    <p:extLst>
      <p:ext uri="{BB962C8B-B14F-4D97-AF65-F5344CB8AC3E}">
        <p14:creationId xmlns:p14="http://schemas.microsoft.com/office/powerpoint/2010/main" val="10060630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1"/>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1" name="Google Shape;491;p21"/>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492" name="Google Shape;492;p21"/>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493" name="Google Shape;493;p21"/>
          <p:cNvSpPr txBox="1"/>
          <p:nvPr/>
        </p:nvSpPr>
        <p:spPr>
          <a:xfrm>
            <a:off x="4205603" y="472275"/>
            <a:ext cx="274319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F3F3F"/>
                </a:solidFill>
                <a:latin typeface="Arial"/>
                <a:ea typeface="Arial"/>
                <a:cs typeface="Arial"/>
                <a:sym typeface="Arial"/>
              </a:rPr>
              <a:t>Pdf Page</a:t>
            </a:r>
            <a:endParaRPr dirty="0"/>
          </a:p>
        </p:txBody>
      </p:sp>
      <p:pic>
        <p:nvPicPr>
          <p:cNvPr id="7" name="Picture 6">
            <a:extLst>
              <a:ext uri="{FF2B5EF4-FFF2-40B4-BE49-F238E27FC236}">
                <a16:creationId xmlns:a16="http://schemas.microsoft.com/office/drawing/2014/main" id="{2DBBB30B-F713-3C42-93AE-1ED3F6C23D07}"/>
              </a:ext>
            </a:extLst>
          </p:cNvPr>
          <p:cNvPicPr>
            <a:picLocks noChangeAspect="1"/>
          </p:cNvPicPr>
          <p:nvPr/>
        </p:nvPicPr>
        <p:blipFill>
          <a:blip r:embed="rId3"/>
          <a:stretch>
            <a:fillRect/>
          </a:stretch>
        </p:blipFill>
        <p:spPr>
          <a:xfrm>
            <a:off x="1239410" y="1265085"/>
            <a:ext cx="7597041" cy="3933190"/>
          </a:xfrm>
          <a:prstGeom prst="rect">
            <a:avLst/>
          </a:prstGeom>
        </p:spPr>
      </p:pic>
    </p:spTree>
    <p:extLst>
      <p:ext uri="{BB962C8B-B14F-4D97-AF65-F5344CB8AC3E}">
        <p14:creationId xmlns:p14="http://schemas.microsoft.com/office/powerpoint/2010/main" val="15349878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2"/>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02" name="Google Shape;502;p22"/>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03" name="Google Shape;503;p22"/>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04" name="Google Shape;504;p22"/>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3F3F3F"/>
                </a:solidFill>
                <a:latin typeface="Arial"/>
                <a:ea typeface="Arial"/>
                <a:cs typeface="Arial"/>
                <a:sym typeface="Arial"/>
              </a:rPr>
              <a:t>Register Page</a:t>
            </a:r>
            <a:endParaRPr/>
          </a:p>
        </p:txBody>
      </p:sp>
      <p:pic>
        <p:nvPicPr>
          <p:cNvPr id="505" name="Google Shape;505;p22"/>
          <p:cNvPicPr preferRelativeResize="0"/>
          <p:nvPr/>
        </p:nvPicPr>
        <p:blipFill>
          <a:blip r:embed="rId3">
            <a:alphaModFix/>
          </a:blip>
          <a:stretch>
            <a:fillRect/>
          </a:stretch>
        </p:blipFill>
        <p:spPr>
          <a:xfrm>
            <a:off x="807313" y="1079501"/>
            <a:ext cx="8461226" cy="4334900"/>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3"/>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13" name="Google Shape;513;p23"/>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14" name="Google Shape;514;p23"/>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15" name="Google Shape;515;p23"/>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3F3F3F"/>
                </a:solidFill>
                <a:latin typeface="Arial"/>
                <a:ea typeface="Arial"/>
                <a:cs typeface="Arial"/>
                <a:sym typeface="Arial"/>
              </a:rPr>
              <a:t>Login Page</a:t>
            </a:r>
            <a:endParaRPr/>
          </a:p>
        </p:txBody>
      </p:sp>
      <p:pic>
        <p:nvPicPr>
          <p:cNvPr id="516" name="Google Shape;516;p23"/>
          <p:cNvPicPr preferRelativeResize="0"/>
          <p:nvPr/>
        </p:nvPicPr>
        <p:blipFill rotWithShape="1">
          <a:blip r:embed="rId3">
            <a:alphaModFix/>
          </a:blip>
          <a:srcRect t="1820" b="-1819"/>
          <a:stretch/>
        </p:blipFill>
        <p:spPr>
          <a:xfrm>
            <a:off x="1039353" y="1079501"/>
            <a:ext cx="8563649" cy="4356549"/>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3"/>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13" name="Google Shape;513;p23"/>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14" name="Google Shape;514;p23"/>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15" name="Google Shape;515;p23"/>
          <p:cNvSpPr txBox="1"/>
          <p:nvPr/>
        </p:nvSpPr>
        <p:spPr>
          <a:xfrm>
            <a:off x="4205603" y="472275"/>
            <a:ext cx="363587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dirty="0">
                <a:solidFill>
                  <a:srgbClr val="3F3F3F"/>
                </a:solidFill>
                <a:latin typeface="Arial"/>
                <a:ea typeface="Arial"/>
                <a:cs typeface="Arial"/>
                <a:sym typeface="Arial"/>
              </a:rPr>
              <a:t>Forgot Password page</a:t>
            </a:r>
            <a:endParaRPr dirty="0"/>
          </a:p>
        </p:txBody>
      </p:sp>
      <p:pic>
        <p:nvPicPr>
          <p:cNvPr id="7" name="Picture 6">
            <a:extLst>
              <a:ext uri="{FF2B5EF4-FFF2-40B4-BE49-F238E27FC236}">
                <a16:creationId xmlns:a16="http://schemas.microsoft.com/office/drawing/2014/main" id="{BA7F9FA8-7E7A-484B-B6FC-F2AFA8A26BE6}"/>
              </a:ext>
            </a:extLst>
          </p:cNvPr>
          <p:cNvPicPr>
            <a:picLocks noChangeAspect="1"/>
          </p:cNvPicPr>
          <p:nvPr/>
        </p:nvPicPr>
        <p:blipFill>
          <a:blip r:embed="rId3"/>
          <a:stretch>
            <a:fillRect/>
          </a:stretch>
        </p:blipFill>
        <p:spPr>
          <a:xfrm>
            <a:off x="961445" y="1266673"/>
            <a:ext cx="8443811" cy="4366908"/>
          </a:xfrm>
          <a:prstGeom prst="rect">
            <a:avLst/>
          </a:prstGeom>
        </p:spPr>
      </p:pic>
    </p:spTree>
    <p:extLst>
      <p:ext uri="{BB962C8B-B14F-4D97-AF65-F5344CB8AC3E}">
        <p14:creationId xmlns:p14="http://schemas.microsoft.com/office/powerpoint/2010/main" val="41978570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
          <p:cNvSpPr txBox="1"/>
          <p:nvPr/>
        </p:nvSpPr>
        <p:spPr>
          <a:xfrm>
            <a:off x="3095625" y="2525713"/>
            <a:ext cx="3884613" cy="692150"/>
          </a:xfrm>
          <a:prstGeom prst="rect">
            <a:avLst/>
          </a:prstGeom>
          <a:noFill/>
          <a:ln>
            <a:noFill/>
          </a:ln>
        </p:spPr>
        <p:txBody>
          <a:bodyPr spcFirstLastPara="1" wrap="square" lIns="0" tIns="0" rIns="0" bIns="0" anchor="ctr" anchorCtr="0">
            <a:noAutofit/>
          </a:bodyPr>
          <a:lstStyle/>
          <a:p>
            <a:pPr marL="0" marR="0" lvl="0" indent="0" algn="ctr" rtl="0">
              <a:lnSpc>
                <a:spcPct val="113000"/>
              </a:lnSpc>
              <a:spcBef>
                <a:spcPts val="0"/>
              </a:spcBef>
              <a:spcAft>
                <a:spcPts val="0"/>
              </a:spcAft>
              <a:buClr>
                <a:srgbClr val="FFFFFF"/>
              </a:buClr>
              <a:buSzPts val="4000"/>
              <a:buFont typeface="Times New Roman"/>
              <a:buNone/>
            </a:pPr>
            <a:r>
              <a:rPr lang="en-IN" sz="4000" b="1" i="0" u="none" strike="noStrike" cap="none">
                <a:solidFill>
                  <a:srgbClr val="FFFFFF"/>
                </a:solidFill>
                <a:latin typeface="Arial"/>
                <a:ea typeface="Arial"/>
                <a:cs typeface="Arial"/>
                <a:sym typeface="Arial"/>
              </a:rPr>
              <a:t>Objective</a:t>
            </a:r>
            <a:endParaRPr/>
          </a:p>
        </p:txBody>
      </p:sp>
      <p:sp>
        <p:nvSpPr>
          <p:cNvPr id="302" name="Google Shape;302;p3"/>
          <p:cNvSpPr txBox="1"/>
          <p:nvPr/>
        </p:nvSpPr>
        <p:spPr>
          <a:xfrm>
            <a:off x="1260475" y="3216275"/>
            <a:ext cx="7559675" cy="1824038"/>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FFFFFF"/>
              </a:buClr>
              <a:buSzPts val="1600"/>
              <a:buFont typeface="Times New Roman"/>
              <a:buNone/>
            </a:pPr>
            <a:r>
              <a:rPr lang="en-IN" sz="1600" b="0" i="0" u="none" strike="noStrike" cap="none">
                <a:solidFill>
                  <a:srgbClr val="FFFFFF"/>
                </a:solidFill>
                <a:latin typeface="Arial"/>
                <a:ea typeface="Arial"/>
                <a:cs typeface="Arial"/>
                <a:sym typeface="Arial"/>
              </a:rPr>
              <a:t>The purpose of the project is to build an application to reduce the manual work for managing faculty and employee information</a:t>
            </a:r>
            <a:endParaRPr/>
          </a:p>
          <a:p>
            <a:pPr marL="0" marR="0" lvl="0" indent="0" algn="ctr" rtl="0">
              <a:lnSpc>
                <a:spcPct val="113000"/>
              </a:lnSpc>
              <a:spcBef>
                <a:spcPts val="50"/>
              </a:spcBef>
              <a:spcAft>
                <a:spcPts val="0"/>
              </a:spcAft>
              <a:buClr>
                <a:srgbClr val="000000"/>
              </a:buClr>
              <a:buSzPts val="1600"/>
              <a:buFont typeface="Times New Roman"/>
              <a:buNone/>
            </a:pPr>
            <a:endParaRPr sz="1600" b="0" i="0" u="none" strike="noStrike" cap="none">
              <a:solidFill>
                <a:srgbClr val="FFFFFF"/>
              </a:solidFill>
              <a:latin typeface="Arial"/>
              <a:ea typeface="Arial"/>
              <a:cs typeface="Arial"/>
              <a:sym typeface="Arial"/>
            </a:endParaRPr>
          </a:p>
          <a:p>
            <a:pPr marL="0" marR="0" lvl="0" indent="0" algn="ctr" rtl="0">
              <a:lnSpc>
                <a:spcPct val="113000"/>
              </a:lnSpc>
              <a:spcBef>
                <a:spcPts val="50"/>
              </a:spcBef>
              <a:spcAft>
                <a:spcPts val="0"/>
              </a:spcAft>
              <a:buClr>
                <a:srgbClr val="FFFFFF"/>
              </a:buClr>
              <a:buSzPts val="1600"/>
              <a:buFont typeface="Times New Roman"/>
              <a:buNone/>
            </a:pPr>
            <a:r>
              <a:rPr lang="en-IN" sz="1600" b="0" i="0" u="none" strike="noStrike" cap="none">
                <a:solidFill>
                  <a:srgbClr val="FFFFFF"/>
                </a:solidFill>
                <a:latin typeface="Arial"/>
                <a:ea typeface="Arial"/>
                <a:cs typeface="Arial"/>
                <a:sym typeface="Arial"/>
              </a:rPr>
              <a:t>Easy to filter the faculty details</a:t>
            </a:r>
            <a:endParaRPr/>
          </a:p>
          <a:p>
            <a:pPr marL="0" marR="0" lvl="0" indent="0" algn="ctr" rtl="0">
              <a:lnSpc>
                <a:spcPct val="130000"/>
              </a:lnSpc>
              <a:spcBef>
                <a:spcPts val="50"/>
              </a:spcBef>
              <a:spcAft>
                <a:spcPts val="0"/>
              </a:spcAft>
              <a:buClr>
                <a:srgbClr val="000000"/>
              </a:buClr>
              <a:buSzPts val="1600"/>
              <a:buFont typeface="Times New Roman"/>
              <a:buNone/>
            </a:pPr>
            <a:endParaRPr sz="1600" b="0" i="0" u="none" strike="noStrike" cap="none">
              <a:solidFill>
                <a:srgbClr val="FFFFFF"/>
              </a:solidFill>
              <a:latin typeface="Arial"/>
              <a:ea typeface="Arial"/>
              <a:cs typeface="Arial"/>
              <a:sym typeface="Arial"/>
            </a:endParaRPr>
          </a:p>
          <a:p>
            <a:pPr marL="0" marR="0" lvl="0" indent="0" algn="ctr" rtl="0">
              <a:lnSpc>
                <a:spcPct val="130000"/>
              </a:lnSpc>
              <a:spcBef>
                <a:spcPts val="50"/>
              </a:spcBef>
              <a:spcAft>
                <a:spcPts val="0"/>
              </a:spcAft>
              <a:buClr>
                <a:srgbClr val="FFFFFF"/>
              </a:buClr>
              <a:buSzPts val="1600"/>
              <a:buFont typeface="Times New Roman"/>
              <a:buNone/>
            </a:pPr>
            <a:r>
              <a:rPr lang="en-IN" sz="1600" b="0" i="0" u="none" strike="noStrike" cap="none">
                <a:solidFill>
                  <a:srgbClr val="FFFFFF"/>
                </a:solidFill>
                <a:latin typeface="Arial"/>
                <a:ea typeface="Arial"/>
                <a:cs typeface="Arial"/>
                <a:sym typeface="Arial"/>
              </a:rPr>
              <a:t>It tracks all the details about the Faculty who works in the institution</a:t>
            </a:r>
            <a:endParaRPr/>
          </a:p>
        </p:txBody>
      </p:sp>
      <p:sp>
        <p:nvSpPr>
          <p:cNvPr id="303" name="Google Shape;303;p3"/>
          <p:cNvSpPr/>
          <p:nvPr/>
        </p:nvSpPr>
        <p:spPr>
          <a:xfrm>
            <a:off x="4078288" y="874713"/>
            <a:ext cx="1920875" cy="1485900"/>
          </a:xfrm>
          <a:custGeom>
            <a:avLst/>
            <a:gdLst/>
            <a:ahLst/>
            <a:cxnLst/>
            <a:rect l="l" t="t" r="r" b="b"/>
            <a:pathLst>
              <a:path w="5337" h="4129" extrusionOk="0">
                <a:moveTo>
                  <a:pt x="0" y="2670"/>
                </a:moveTo>
                <a:cubicBezTo>
                  <a:pt x="0" y="2604"/>
                  <a:pt x="22" y="2554"/>
                  <a:pt x="66" y="2519"/>
                </a:cubicBezTo>
                <a:cubicBezTo>
                  <a:pt x="100" y="2482"/>
                  <a:pt x="150" y="2463"/>
                  <a:pt x="216" y="2463"/>
                </a:cubicBezTo>
                <a:lnTo>
                  <a:pt x="729" y="2463"/>
                </a:lnTo>
                <a:cubicBezTo>
                  <a:pt x="788" y="2463"/>
                  <a:pt x="838" y="2482"/>
                  <a:pt x="877" y="2522"/>
                </a:cubicBezTo>
                <a:cubicBezTo>
                  <a:pt x="916" y="2561"/>
                  <a:pt x="936" y="2610"/>
                  <a:pt x="936" y="2670"/>
                </a:cubicBezTo>
                <a:cubicBezTo>
                  <a:pt x="936" y="2729"/>
                  <a:pt x="915" y="2779"/>
                  <a:pt x="874" y="2820"/>
                </a:cubicBezTo>
                <a:cubicBezTo>
                  <a:pt x="834" y="2861"/>
                  <a:pt x="785" y="2881"/>
                  <a:pt x="729" y="2881"/>
                </a:cubicBezTo>
                <a:lnTo>
                  <a:pt x="216" y="2881"/>
                </a:lnTo>
                <a:cubicBezTo>
                  <a:pt x="157" y="2881"/>
                  <a:pt x="106" y="2861"/>
                  <a:pt x="63" y="2820"/>
                </a:cubicBezTo>
                <a:cubicBezTo>
                  <a:pt x="21" y="2779"/>
                  <a:pt x="0" y="2729"/>
                  <a:pt x="0" y="2670"/>
                </a:cubicBezTo>
                <a:close/>
                <a:moveTo>
                  <a:pt x="226" y="3917"/>
                </a:moveTo>
                <a:cubicBezTo>
                  <a:pt x="226" y="3860"/>
                  <a:pt x="248" y="3810"/>
                  <a:pt x="292" y="3766"/>
                </a:cubicBezTo>
                <a:cubicBezTo>
                  <a:pt x="332" y="3729"/>
                  <a:pt x="382" y="3710"/>
                  <a:pt x="442" y="3710"/>
                </a:cubicBezTo>
                <a:lnTo>
                  <a:pt x="4899" y="3710"/>
                </a:lnTo>
                <a:cubicBezTo>
                  <a:pt x="4958" y="3710"/>
                  <a:pt x="5008" y="3729"/>
                  <a:pt x="5049" y="3769"/>
                </a:cubicBezTo>
                <a:cubicBezTo>
                  <a:pt x="5090" y="3808"/>
                  <a:pt x="5110" y="3856"/>
                  <a:pt x="5110" y="3914"/>
                </a:cubicBezTo>
                <a:cubicBezTo>
                  <a:pt x="5110" y="3972"/>
                  <a:pt x="5090" y="4022"/>
                  <a:pt x="5049" y="4065"/>
                </a:cubicBezTo>
                <a:cubicBezTo>
                  <a:pt x="5008" y="4107"/>
                  <a:pt x="4958" y="4128"/>
                  <a:pt x="4899" y="4128"/>
                </a:cubicBezTo>
                <a:lnTo>
                  <a:pt x="442" y="4128"/>
                </a:lnTo>
                <a:cubicBezTo>
                  <a:pt x="382" y="4128"/>
                  <a:pt x="331" y="4108"/>
                  <a:pt x="289" y="4067"/>
                </a:cubicBezTo>
                <a:cubicBezTo>
                  <a:pt x="247" y="4026"/>
                  <a:pt x="226" y="3976"/>
                  <a:pt x="226" y="3917"/>
                </a:cubicBezTo>
                <a:close/>
                <a:moveTo>
                  <a:pt x="729" y="936"/>
                </a:moveTo>
                <a:cubicBezTo>
                  <a:pt x="729" y="873"/>
                  <a:pt x="748" y="824"/>
                  <a:pt x="785" y="790"/>
                </a:cubicBezTo>
                <a:cubicBezTo>
                  <a:pt x="826" y="746"/>
                  <a:pt x="876" y="724"/>
                  <a:pt x="936" y="724"/>
                </a:cubicBezTo>
                <a:cubicBezTo>
                  <a:pt x="995" y="724"/>
                  <a:pt x="1045" y="746"/>
                  <a:pt x="1086" y="790"/>
                </a:cubicBezTo>
                <a:lnTo>
                  <a:pt x="1439" y="1147"/>
                </a:lnTo>
                <a:cubicBezTo>
                  <a:pt x="1483" y="1188"/>
                  <a:pt x="1505" y="1236"/>
                  <a:pt x="1505" y="1293"/>
                </a:cubicBezTo>
                <a:cubicBezTo>
                  <a:pt x="1505" y="1355"/>
                  <a:pt x="1485" y="1406"/>
                  <a:pt x="1446" y="1446"/>
                </a:cubicBezTo>
                <a:cubicBezTo>
                  <a:pt x="1407" y="1485"/>
                  <a:pt x="1357" y="1504"/>
                  <a:pt x="1298" y="1504"/>
                </a:cubicBezTo>
                <a:cubicBezTo>
                  <a:pt x="1244" y="1504"/>
                  <a:pt x="1196" y="1484"/>
                  <a:pt x="1152" y="1443"/>
                </a:cubicBezTo>
                <a:lnTo>
                  <a:pt x="785" y="1086"/>
                </a:lnTo>
                <a:cubicBezTo>
                  <a:pt x="748" y="1052"/>
                  <a:pt x="729" y="1001"/>
                  <a:pt x="729" y="936"/>
                </a:cubicBezTo>
                <a:close/>
                <a:moveTo>
                  <a:pt x="1363" y="2671"/>
                </a:moveTo>
                <a:cubicBezTo>
                  <a:pt x="1363" y="2884"/>
                  <a:pt x="1407" y="3075"/>
                  <a:pt x="1495" y="3245"/>
                </a:cubicBezTo>
                <a:cubicBezTo>
                  <a:pt x="1501" y="3266"/>
                  <a:pt x="1522" y="3277"/>
                  <a:pt x="1556" y="3277"/>
                </a:cubicBezTo>
                <a:lnTo>
                  <a:pt x="1961" y="3277"/>
                </a:lnTo>
                <a:cubicBezTo>
                  <a:pt x="1980" y="3277"/>
                  <a:pt x="1992" y="3272"/>
                  <a:pt x="1996" y="3261"/>
                </a:cubicBezTo>
                <a:cubicBezTo>
                  <a:pt x="2001" y="3250"/>
                  <a:pt x="1996" y="3237"/>
                  <a:pt x="1980" y="3221"/>
                </a:cubicBezTo>
                <a:cubicBezTo>
                  <a:pt x="1848" y="3061"/>
                  <a:pt x="1783" y="2878"/>
                  <a:pt x="1783" y="2671"/>
                </a:cubicBezTo>
                <a:cubicBezTo>
                  <a:pt x="1783" y="2426"/>
                  <a:pt x="1870" y="2218"/>
                  <a:pt x="2046" y="2047"/>
                </a:cubicBezTo>
                <a:cubicBezTo>
                  <a:pt x="2221" y="1876"/>
                  <a:pt x="2430" y="1791"/>
                  <a:pt x="2671" y="1791"/>
                </a:cubicBezTo>
                <a:cubicBezTo>
                  <a:pt x="2916" y="1791"/>
                  <a:pt x="3123" y="1876"/>
                  <a:pt x="3294" y="2047"/>
                </a:cubicBezTo>
                <a:cubicBezTo>
                  <a:pt x="3465" y="2218"/>
                  <a:pt x="3550" y="2426"/>
                  <a:pt x="3550" y="2671"/>
                </a:cubicBezTo>
                <a:cubicBezTo>
                  <a:pt x="3550" y="2881"/>
                  <a:pt x="3486" y="3064"/>
                  <a:pt x="3357" y="3221"/>
                </a:cubicBezTo>
                <a:cubicBezTo>
                  <a:pt x="3348" y="3237"/>
                  <a:pt x="3343" y="3246"/>
                  <a:pt x="3343" y="3249"/>
                </a:cubicBezTo>
                <a:cubicBezTo>
                  <a:pt x="3343" y="3255"/>
                  <a:pt x="3346" y="3262"/>
                  <a:pt x="3350" y="3268"/>
                </a:cubicBezTo>
                <a:cubicBezTo>
                  <a:pt x="3355" y="3274"/>
                  <a:pt x="3364" y="3277"/>
                  <a:pt x="3376" y="3277"/>
                </a:cubicBezTo>
                <a:lnTo>
                  <a:pt x="3789" y="3277"/>
                </a:lnTo>
                <a:cubicBezTo>
                  <a:pt x="3811" y="3277"/>
                  <a:pt x="3829" y="3266"/>
                  <a:pt x="3841" y="3245"/>
                </a:cubicBezTo>
                <a:cubicBezTo>
                  <a:pt x="3932" y="3072"/>
                  <a:pt x="3977" y="2881"/>
                  <a:pt x="3977" y="2671"/>
                </a:cubicBezTo>
                <a:cubicBezTo>
                  <a:pt x="3977" y="2435"/>
                  <a:pt x="3918" y="2218"/>
                  <a:pt x="3801" y="2017"/>
                </a:cubicBezTo>
                <a:cubicBezTo>
                  <a:pt x="3683" y="1816"/>
                  <a:pt x="3524" y="1657"/>
                  <a:pt x="3324" y="1540"/>
                </a:cubicBezTo>
                <a:cubicBezTo>
                  <a:pt x="3123" y="1422"/>
                  <a:pt x="2905" y="1363"/>
                  <a:pt x="2670" y="1363"/>
                </a:cubicBezTo>
                <a:cubicBezTo>
                  <a:pt x="2435" y="1363"/>
                  <a:pt x="2217" y="1422"/>
                  <a:pt x="2017" y="1540"/>
                </a:cubicBezTo>
                <a:cubicBezTo>
                  <a:pt x="1816" y="1657"/>
                  <a:pt x="1657" y="1816"/>
                  <a:pt x="1540" y="2017"/>
                </a:cubicBezTo>
                <a:cubicBezTo>
                  <a:pt x="1422" y="2218"/>
                  <a:pt x="1363" y="2435"/>
                  <a:pt x="1363" y="2671"/>
                </a:cubicBezTo>
                <a:close/>
                <a:moveTo>
                  <a:pt x="2460" y="729"/>
                </a:moveTo>
                <a:lnTo>
                  <a:pt x="2460" y="216"/>
                </a:lnTo>
                <a:cubicBezTo>
                  <a:pt x="2460" y="157"/>
                  <a:pt x="2480" y="106"/>
                  <a:pt x="2521" y="64"/>
                </a:cubicBezTo>
                <a:cubicBezTo>
                  <a:pt x="2561" y="21"/>
                  <a:pt x="2611" y="0"/>
                  <a:pt x="2669" y="0"/>
                </a:cubicBezTo>
                <a:cubicBezTo>
                  <a:pt x="2727" y="0"/>
                  <a:pt x="2778" y="21"/>
                  <a:pt x="2821" y="64"/>
                </a:cubicBezTo>
                <a:cubicBezTo>
                  <a:pt x="2865" y="106"/>
                  <a:pt x="2887" y="157"/>
                  <a:pt x="2887" y="216"/>
                </a:cubicBezTo>
                <a:lnTo>
                  <a:pt x="2887" y="729"/>
                </a:lnTo>
                <a:cubicBezTo>
                  <a:pt x="2887" y="788"/>
                  <a:pt x="2865" y="839"/>
                  <a:pt x="2821" y="881"/>
                </a:cubicBezTo>
                <a:cubicBezTo>
                  <a:pt x="2778" y="924"/>
                  <a:pt x="2727" y="945"/>
                  <a:pt x="2669" y="945"/>
                </a:cubicBezTo>
                <a:cubicBezTo>
                  <a:pt x="2611" y="945"/>
                  <a:pt x="2561" y="924"/>
                  <a:pt x="2521" y="881"/>
                </a:cubicBezTo>
                <a:cubicBezTo>
                  <a:pt x="2480" y="839"/>
                  <a:pt x="2460" y="788"/>
                  <a:pt x="2460" y="729"/>
                </a:cubicBezTo>
                <a:close/>
                <a:moveTo>
                  <a:pt x="3836" y="1293"/>
                </a:moveTo>
                <a:cubicBezTo>
                  <a:pt x="3836" y="1233"/>
                  <a:pt x="3857" y="1185"/>
                  <a:pt x="3898" y="1147"/>
                </a:cubicBezTo>
                <a:lnTo>
                  <a:pt x="4250" y="790"/>
                </a:lnTo>
                <a:cubicBezTo>
                  <a:pt x="4291" y="746"/>
                  <a:pt x="4341" y="724"/>
                  <a:pt x="4401" y="724"/>
                </a:cubicBezTo>
                <a:cubicBezTo>
                  <a:pt x="4463" y="724"/>
                  <a:pt x="4514" y="744"/>
                  <a:pt x="4553" y="785"/>
                </a:cubicBezTo>
                <a:cubicBezTo>
                  <a:pt x="4592" y="826"/>
                  <a:pt x="4612" y="876"/>
                  <a:pt x="4612" y="936"/>
                </a:cubicBezTo>
                <a:cubicBezTo>
                  <a:pt x="4612" y="998"/>
                  <a:pt x="4595" y="1049"/>
                  <a:pt x="4560" y="1086"/>
                </a:cubicBezTo>
                <a:lnTo>
                  <a:pt x="4189" y="1443"/>
                </a:lnTo>
                <a:cubicBezTo>
                  <a:pt x="4148" y="1481"/>
                  <a:pt x="4100" y="1500"/>
                  <a:pt x="4043" y="1500"/>
                </a:cubicBezTo>
                <a:cubicBezTo>
                  <a:pt x="3981" y="1500"/>
                  <a:pt x="3931" y="1481"/>
                  <a:pt x="3893" y="1443"/>
                </a:cubicBezTo>
                <a:cubicBezTo>
                  <a:pt x="3855" y="1406"/>
                  <a:pt x="3836" y="1356"/>
                  <a:pt x="3836" y="1293"/>
                </a:cubicBezTo>
                <a:close/>
                <a:moveTo>
                  <a:pt x="4405" y="2670"/>
                </a:moveTo>
                <a:cubicBezTo>
                  <a:pt x="4405" y="2604"/>
                  <a:pt x="4426" y="2554"/>
                  <a:pt x="4466" y="2519"/>
                </a:cubicBezTo>
                <a:cubicBezTo>
                  <a:pt x="4501" y="2482"/>
                  <a:pt x="4548" y="2463"/>
                  <a:pt x="4607" y="2463"/>
                </a:cubicBezTo>
                <a:lnTo>
                  <a:pt x="5120" y="2463"/>
                </a:lnTo>
                <a:cubicBezTo>
                  <a:pt x="5179" y="2463"/>
                  <a:pt x="5230" y="2482"/>
                  <a:pt x="5272" y="2522"/>
                </a:cubicBezTo>
                <a:cubicBezTo>
                  <a:pt x="5315" y="2561"/>
                  <a:pt x="5336" y="2610"/>
                  <a:pt x="5336" y="2670"/>
                </a:cubicBezTo>
                <a:cubicBezTo>
                  <a:pt x="5336" y="2729"/>
                  <a:pt x="5315" y="2779"/>
                  <a:pt x="5272" y="2820"/>
                </a:cubicBezTo>
                <a:cubicBezTo>
                  <a:pt x="5230" y="2861"/>
                  <a:pt x="5179" y="2881"/>
                  <a:pt x="5120" y="2881"/>
                </a:cubicBezTo>
                <a:lnTo>
                  <a:pt x="4607" y="2881"/>
                </a:lnTo>
                <a:cubicBezTo>
                  <a:pt x="4551" y="2881"/>
                  <a:pt x="4503" y="2861"/>
                  <a:pt x="4464" y="2820"/>
                </a:cubicBezTo>
                <a:cubicBezTo>
                  <a:pt x="4425" y="2779"/>
                  <a:pt x="4405" y="2729"/>
                  <a:pt x="4405" y="2670"/>
                </a:cubicBezTo>
                <a:close/>
              </a:path>
            </a:pathLst>
          </a:custGeom>
          <a:gradFill>
            <a:gsLst>
              <a:gs pos="0">
                <a:srgbClr val="FFFFFF">
                  <a:alpha val="79607"/>
                </a:srgbClr>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426888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3649027"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Edit Page – Personal Info</a:t>
            </a:r>
            <a:endParaRPr sz="1800" dirty="0">
              <a:solidFill>
                <a:srgbClr val="3F3F3F"/>
              </a:solidFill>
              <a:latin typeface="Arial"/>
              <a:ea typeface="Arial"/>
              <a:cs typeface="Arial"/>
              <a:sym typeface="Arial"/>
            </a:endParaRPr>
          </a:p>
        </p:txBody>
      </p:sp>
      <p:pic>
        <p:nvPicPr>
          <p:cNvPr id="527" name="Google Shape;527;p24"/>
          <p:cNvPicPr preferRelativeResize="0"/>
          <p:nvPr/>
        </p:nvPicPr>
        <p:blipFill rotWithShape="1">
          <a:blip r:embed="rId3">
            <a:alphaModFix/>
          </a:blip>
          <a:srcRect t="-980" b="979"/>
          <a:stretch/>
        </p:blipFill>
        <p:spPr>
          <a:xfrm>
            <a:off x="760915" y="925513"/>
            <a:ext cx="8554032" cy="4418014"/>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3613546" y="455603"/>
            <a:ext cx="4938397"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Edit Page – Personal Info – Public Data</a:t>
            </a:r>
            <a:endParaRPr sz="1800" dirty="0">
              <a:solidFill>
                <a:srgbClr val="3F3F3F"/>
              </a:solidFill>
              <a:latin typeface="Arial"/>
              <a:ea typeface="Arial"/>
              <a:cs typeface="Arial"/>
              <a:sym typeface="Arial"/>
            </a:endParaRPr>
          </a:p>
        </p:txBody>
      </p:sp>
      <p:pic>
        <p:nvPicPr>
          <p:cNvPr id="7" name="Picture 6">
            <a:extLst>
              <a:ext uri="{FF2B5EF4-FFF2-40B4-BE49-F238E27FC236}">
                <a16:creationId xmlns:a16="http://schemas.microsoft.com/office/drawing/2014/main" id="{13FD90C5-8A04-E5F0-2416-8563F875AEF9}"/>
              </a:ext>
            </a:extLst>
          </p:cNvPr>
          <p:cNvPicPr>
            <a:picLocks noChangeAspect="1"/>
          </p:cNvPicPr>
          <p:nvPr/>
        </p:nvPicPr>
        <p:blipFill>
          <a:blip r:embed="rId3"/>
          <a:stretch>
            <a:fillRect/>
          </a:stretch>
        </p:blipFill>
        <p:spPr>
          <a:xfrm>
            <a:off x="1368807" y="1282188"/>
            <a:ext cx="7901812" cy="4095355"/>
          </a:xfrm>
          <a:prstGeom prst="rect">
            <a:avLst/>
          </a:prstGeom>
        </p:spPr>
      </p:pic>
    </p:spTree>
    <p:extLst>
      <p:ext uri="{BB962C8B-B14F-4D97-AF65-F5344CB8AC3E}">
        <p14:creationId xmlns:p14="http://schemas.microsoft.com/office/powerpoint/2010/main" val="22645876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3902996" y="301715"/>
            <a:ext cx="364902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Edit Page – </a:t>
            </a:r>
            <a:r>
              <a:rPr lang="en-IN" sz="2000" b="1" dirty="0">
                <a:solidFill>
                  <a:srgbClr val="3F3F3F"/>
                </a:solidFill>
              </a:rPr>
              <a:t>Educational Qualification – Public Data</a:t>
            </a:r>
            <a:endParaRPr sz="1800" dirty="0">
              <a:solidFill>
                <a:srgbClr val="3F3F3F"/>
              </a:solidFill>
              <a:latin typeface="Arial"/>
              <a:ea typeface="Arial"/>
              <a:cs typeface="Arial"/>
              <a:sym typeface="Arial"/>
            </a:endParaRPr>
          </a:p>
        </p:txBody>
      </p:sp>
      <p:pic>
        <p:nvPicPr>
          <p:cNvPr id="7" name="Picture 6">
            <a:extLst>
              <a:ext uri="{FF2B5EF4-FFF2-40B4-BE49-F238E27FC236}">
                <a16:creationId xmlns:a16="http://schemas.microsoft.com/office/drawing/2014/main" id="{68CC57D6-1E51-9BDB-A5D8-7EFE73B51789}"/>
              </a:ext>
            </a:extLst>
          </p:cNvPr>
          <p:cNvPicPr>
            <a:picLocks noChangeAspect="1"/>
          </p:cNvPicPr>
          <p:nvPr/>
        </p:nvPicPr>
        <p:blipFill>
          <a:blip r:embed="rId3"/>
          <a:stretch>
            <a:fillRect/>
          </a:stretch>
        </p:blipFill>
        <p:spPr>
          <a:xfrm>
            <a:off x="1264482" y="1163548"/>
            <a:ext cx="8110462" cy="4222365"/>
          </a:xfrm>
          <a:prstGeom prst="rect">
            <a:avLst/>
          </a:prstGeom>
        </p:spPr>
      </p:pic>
    </p:spTree>
    <p:extLst>
      <p:ext uri="{BB962C8B-B14F-4D97-AF65-F5344CB8AC3E}">
        <p14:creationId xmlns:p14="http://schemas.microsoft.com/office/powerpoint/2010/main" val="42061559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3902996" y="301715"/>
            <a:ext cx="364902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Edit Page – Invigilation Duties</a:t>
            </a:r>
            <a:r>
              <a:rPr lang="en-IN" sz="2000" b="1" dirty="0">
                <a:solidFill>
                  <a:srgbClr val="3F3F3F"/>
                </a:solidFill>
              </a:rPr>
              <a:t> – Private Data</a:t>
            </a:r>
            <a:endParaRPr sz="1800" dirty="0">
              <a:solidFill>
                <a:srgbClr val="3F3F3F"/>
              </a:solidFill>
              <a:latin typeface="Arial"/>
              <a:ea typeface="Arial"/>
              <a:cs typeface="Arial"/>
              <a:sym typeface="Arial"/>
            </a:endParaRPr>
          </a:p>
        </p:txBody>
      </p:sp>
      <p:pic>
        <p:nvPicPr>
          <p:cNvPr id="8" name="Picture 7">
            <a:extLst>
              <a:ext uri="{FF2B5EF4-FFF2-40B4-BE49-F238E27FC236}">
                <a16:creationId xmlns:a16="http://schemas.microsoft.com/office/drawing/2014/main" id="{EA6E9D59-499A-18F9-AC72-390B2B5E8CFA}"/>
              </a:ext>
            </a:extLst>
          </p:cNvPr>
          <p:cNvPicPr>
            <a:picLocks noChangeAspect="1"/>
          </p:cNvPicPr>
          <p:nvPr/>
        </p:nvPicPr>
        <p:blipFill>
          <a:blip r:embed="rId3"/>
          <a:stretch>
            <a:fillRect/>
          </a:stretch>
        </p:blipFill>
        <p:spPr>
          <a:xfrm>
            <a:off x="1484627" y="1301839"/>
            <a:ext cx="7670171" cy="3982948"/>
          </a:xfrm>
          <a:prstGeom prst="rect">
            <a:avLst/>
          </a:prstGeom>
        </p:spPr>
      </p:pic>
    </p:spTree>
    <p:extLst>
      <p:ext uri="{BB962C8B-B14F-4D97-AF65-F5344CB8AC3E}">
        <p14:creationId xmlns:p14="http://schemas.microsoft.com/office/powerpoint/2010/main" val="41891030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3902996" y="301715"/>
            <a:ext cx="364902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Edit Page – On duty Orders</a:t>
            </a:r>
            <a:r>
              <a:rPr lang="en-IN" sz="2000" b="1" dirty="0">
                <a:solidFill>
                  <a:srgbClr val="3F3F3F"/>
                </a:solidFill>
              </a:rPr>
              <a:t> – Private Data</a:t>
            </a:r>
            <a:endParaRPr sz="1800" dirty="0">
              <a:solidFill>
                <a:srgbClr val="3F3F3F"/>
              </a:solidFill>
              <a:latin typeface="Arial"/>
              <a:ea typeface="Arial"/>
              <a:cs typeface="Arial"/>
              <a:sym typeface="Arial"/>
            </a:endParaRPr>
          </a:p>
        </p:txBody>
      </p:sp>
      <p:pic>
        <p:nvPicPr>
          <p:cNvPr id="8" name="Picture 7">
            <a:extLst>
              <a:ext uri="{FF2B5EF4-FFF2-40B4-BE49-F238E27FC236}">
                <a16:creationId xmlns:a16="http://schemas.microsoft.com/office/drawing/2014/main" id="{6ED9AECC-7256-FCC1-5B78-0501924E6BB2}"/>
              </a:ext>
            </a:extLst>
          </p:cNvPr>
          <p:cNvPicPr>
            <a:picLocks noChangeAspect="1"/>
          </p:cNvPicPr>
          <p:nvPr/>
        </p:nvPicPr>
        <p:blipFill>
          <a:blip r:embed="rId3"/>
          <a:stretch>
            <a:fillRect/>
          </a:stretch>
        </p:blipFill>
        <p:spPr>
          <a:xfrm>
            <a:off x="1262753" y="1163548"/>
            <a:ext cx="8113920" cy="4205287"/>
          </a:xfrm>
          <a:prstGeom prst="rect">
            <a:avLst/>
          </a:prstGeom>
        </p:spPr>
      </p:pic>
    </p:spTree>
    <p:extLst>
      <p:ext uri="{BB962C8B-B14F-4D97-AF65-F5344CB8AC3E}">
        <p14:creationId xmlns:p14="http://schemas.microsoft.com/office/powerpoint/2010/main" val="9144281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err="1">
                <a:solidFill>
                  <a:srgbClr val="3F3F3F"/>
                </a:solidFill>
                <a:latin typeface="Arial"/>
                <a:ea typeface="Arial"/>
                <a:cs typeface="Arial"/>
                <a:sym typeface="Arial"/>
              </a:rPr>
              <a:t>Conatct</a:t>
            </a:r>
            <a:r>
              <a:rPr lang="en-IN" sz="2000" b="1" dirty="0">
                <a:solidFill>
                  <a:srgbClr val="3F3F3F"/>
                </a:solidFill>
                <a:latin typeface="Arial"/>
                <a:ea typeface="Arial"/>
                <a:cs typeface="Arial"/>
                <a:sym typeface="Arial"/>
              </a:rPr>
              <a:t> Page</a:t>
            </a:r>
            <a:endParaRPr sz="1800" dirty="0">
              <a:solidFill>
                <a:srgbClr val="3F3F3F"/>
              </a:solidFill>
              <a:latin typeface="Arial"/>
              <a:ea typeface="Arial"/>
              <a:cs typeface="Arial"/>
              <a:sym typeface="Arial"/>
            </a:endParaRPr>
          </a:p>
        </p:txBody>
      </p:sp>
      <p:pic>
        <p:nvPicPr>
          <p:cNvPr id="8" name="Picture 7">
            <a:extLst>
              <a:ext uri="{FF2B5EF4-FFF2-40B4-BE49-F238E27FC236}">
                <a16:creationId xmlns:a16="http://schemas.microsoft.com/office/drawing/2014/main" id="{3C2FDBEF-D924-2B8E-7462-BDDD3AAC4E4A}"/>
              </a:ext>
            </a:extLst>
          </p:cNvPr>
          <p:cNvPicPr>
            <a:picLocks noChangeAspect="1"/>
          </p:cNvPicPr>
          <p:nvPr/>
        </p:nvPicPr>
        <p:blipFill>
          <a:blip r:embed="rId3"/>
          <a:stretch>
            <a:fillRect/>
          </a:stretch>
        </p:blipFill>
        <p:spPr>
          <a:xfrm>
            <a:off x="1227710" y="1272388"/>
            <a:ext cx="7620442" cy="3925887"/>
          </a:xfrm>
          <a:prstGeom prst="rect">
            <a:avLst/>
          </a:prstGeom>
        </p:spPr>
      </p:pic>
    </p:spTree>
    <p:extLst>
      <p:ext uri="{BB962C8B-B14F-4D97-AF65-F5344CB8AC3E}">
        <p14:creationId xmlns:p14="http://schemas.microsoft.com/office/powerpoint/2010/main" val="17757740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Admin Login</a:t>
            </a:r>
            <a:endParaRPr sz="1800" dirty="0">
              <a:solidFill>
                <a:srgbClr val="3F3F3F"/>
              </a:solidFill>
              <a:latin typeface="Arial"/>
              <a:ea typeface="Arial"/>
              <a:cs typeface="Arial"/>
              <a:sym typeface="Arial"/>
            </a:endParaRPr>
          </a:p>
        </p:txBody>
      </p:sp>
      <p:pic>
        <p:nvPicPr>
          <p:cNvPr id="7" name="Picture 6">
            <a:extLst>
              <a:ext uri="{FF2B5EF4-FFF2-40B4-BE49-F238E27FC236}">
                <a16:creationId xmlns:a16="http://schemas.microsoft.com/office/drawing/2014/main" id="{050CD2F7-C057-9D89-094C-6B7D04187EE9}"/>
              </a:ext>
            </a:extLst>
          </p:cNvPr>
          <p:cNvPicPr>
            <a:picLocks noChangeAspect="1"/>
          </p:cNvPicPr>
          <p:nvPr/>
        </p:nvPicPr>
        <p:blipFill>
          <a:blip r:embed="rId3"/>
          <a:stretch>
            <a:fillRect/>
          </a:stretch>
        </p:blipFill>
        <p:spPr>
          <a:xfrm>
            <a:off x="769269" y="1149984"/>
            <a:ext cx="7986461" cy="4134803"/>
          </a:xfrm>
          <a:prstGeom prst="rect">
            <a:avLst/>
          </a:prstGeom>
        </p:spPr>
      </p:pic>
    </p:spTree>
    <p:extLst>
      <p:ext uri="{BB962C8B-B14F-4D97-AF65-F5344CB8AC3E}">
        <p14:creationId xmlns:p14="http://schemas.microsoft.com/office/powerpoint/2010/main" val="27974554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Report Page</a:t>
            </a:r>
            <a:endParaRPr sz="1800" dirty="0">
              <a:solidFill>
                <a:srgbClr val="3F3F3F"/>
              </a:solidFill>
              <a:latin typeface="Arial"/>
              <a:ea typeface="Arial"/>
              <a:cs typeface="Arial"/>
              <a:sym typeface="Arial"/>
            </a:endParaRPr>
          </a:p>
        </p:txBody>
      </p:sp>
      <p:pic>
        <p:nvPicPr>
          <p:cNvPr id="3" name="Picture 2">
            <a:extLst>
              <a:ext uri="{FF2B5EF4-FFF2-40B4-BE49-F238E27FC236}">
                <a16:creationId xmlns:a16="http://schemas.microsoft.com/office/drawing/2014/main" id="{88897351-A17F-04C2-570B-F18D87369EEC}"/>
              </a:ext>
            </a:extLst>
          </p:cNvPr>
          <p:cNvPicPr>
            <a:picLocks noChangeAspect="1"/>
          </p:cNvPicPr>
          <p:nvPr/>
        </p:nvPicPr>
        <p:blipFill>
          <a:blip r:embed="rId3"/>
          <a:stretch>
            <a:fillRect/>
          </a:stretch>
        </p:blipFill>
        <p:spPr>
          <a:xfrm>
            <a:off x="1511066" y="1329043"/>
            <a:ext cx="7617293" cy="3955744"/>
          </a:xfrm>
          <a:prstGeom prst="rect">
            <a:avLst/>
          </a:prstGeom>
        </p:spPr>
      </p:pic>
    </p:spTree>
    <p:extLst>
      <p:ext uri="{BB962C8B-B14F-4D97-AF65-F5344CB8AC3E}">
        <p14:creationId xmlns:p14="http://schemas.microsoft.com/office/powerpoint/2010/main" val="37527662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370165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Generating Report Page</a:t>
            </a:r>
            <a:endParaRPr sz="1800" dirty="0">
              <a:solidFill>
                <a:srgbClr val="3F3F3F"/>
              </a:solidFill>
              <a:latin typeface="Arial"/>
              <a:ea typeface="Arial"/>
              <a:cs typeface="Arial"/>
              <a:sym typeface="Arial"/>
            </a:endParaRPr>
          </a:p>
        </p:txBody>
      </p:sp>
      <p:pic>
        <p:nvPicPr>
          <p:cNvPr id="7" name="Picture 6">
            <a:extLst>
              <a:ext uri="{FF2B5EF4-FFF2-40B4-BE49-F238E27FC236}">
                <a16:creationId xmlns:a16="http://schemas.microsoft.com/office/drawing/2014/main" id="{3AA3F2B3-15E2-EB38-C8EA-B330242EB4E1}"/>
              </a:ext>
            </a:extLst>
          </p:cNvPr>
          <p:cNvPicPr>
            <a:picLocks noChangeAspect="1"/>
          </p:cNvPicPr>
          <p:nvPr/>
        </p:nvPicPr>
        <p:blipFill>
          <a:blip r:embed="rId3"/>
          <a:stretch>
            <a:fillRect/>
          </a:stretch>
        </p:blipFill>
        <p:spPr>
          <a:xfrm>
            <a:off x="1326374" y="1194988"/>
            <a:ext cx="7423114" cy="3848900"/>
          </a:xfrm>
          <a:prstGeom prst="rect">
            <a:avLst/>
          </a:prstGeom>
        </p:spPr>
      </p:pic>
    </p:spTree>
    <p:extLst>
      <p:ext uri="{BB962C8B-B14F-4D97-AF65-F5344CB8AC3E}">
        <p14:creationId xmlns:p14="http://schemas.microsoft.com/office/powerpoint/2010/main" val="35666408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4"/>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4" name="Google Shape;524;p24"/>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25" name="Google Shape;525;p24"/>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26" name="Google Shape;526;p24"/>
          <p:cNvSpPr txBox="1"/>
          <p:nvPr/>
        </p:nvSpPr>
        <p:spPr>
          <a:xfrm>
            <a:off x="4205603" y="472275"/>
            <a:ext cx="2743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dirty="0">
                <a:solidFill>
                  <a:srgbClr val="3F3F3F"/>
                </a:solidFill>
                <a:latin typeface="Arial"/>
                <a:ea typeface="Arial"/>
                <a:cs typeface="Arial"/>
                <a:sym typeface="Arial"/>
              </a:rPr>
              <a:t>Report Page</a:t>
            </a:r>
            <a:endParaRPr sz="1800" dirty="0">
              <a:solidFill>
                <a:srgbClr val="3F3F3F"/>
              </a:solidFill>
              <a:latin typeface="Arial"/>
              <a:ea typeface="Arial"/>
              <a:cs typeface="Arial"/>
              <a:sym typeface="Arial"/>
            </a:endParaRPr>
          </a:p>
        </p:txBody>
      </p:sp>
      <p:pic>
        <p:nvPicPr>
          <p:cNvPr id="7" name="Picture 6">
            <a:extLst>
              <a:ext uri="{FF2B5EF4-FFF2-40B4-BE49-F238E27FC236}">
                <a16:creationId xmlns:a16="http://schemas.microsoft.com/office/drawing/2014/main" id="{8327A1F1-E376-206A-0B79-EBAF24AF3480}"/>
              </a:ext>
            </a:extLst>
          </p:cNvPr>
          <p:cNvPicPr>
            <a:picLocks noChangeAspect="1"/>
          </p:cNvPicPr>
          <p:nvPr/>
        </p:nvPicPr>
        <p:blipFill>
          <a:blip r:embed="rId3"/>
          <a:stretch>
            <a:fillRect/>
          </a:stretch>
        </p:blipFill>
        <p:spPr>
          <a:xfrm>
            <a:off x="1526227" y="1357630"/>
            <a:ext cx="7448574" cy="3840645"/>
          </a:xfrm>
          <a:prstGeom prst="rect">
            <a:avLst/>
          </a:prstGeom>
        </p:spPr>
      </p:pic>
    </p:spTree>
    <p:extLst>
      <p:ext uri="{BB962C8B-B14F-4D97-AF65-F5344CB8AC3E}">
        <p14:creationId xmlns:p14="http://schemas.microsoft.com/office/powerpoint/2010/main" val="1538314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FFFFFF"/>
              </a:buClr>
              <a:buSzPts val="2400"/>
              <a:buFont typeface="Times New Roman"/>
              <a:buNone/>
            </a:pPr>
            <a:r>
              <a:rPr lang="en-IN" sz="2400" b="1">
                <a:solidFill>
                  <a:srgbClr val="FFFFFF"/>
                </a:solidFill>
                <a:latin typeface="Arial"/>
                <a:ea typeface="Arial"/>
                <a:cs typeface="Arial"/>
                <a:sym typeface="Arial"/>
              </a:rPr>
              <a:t>Problem Definition:</a:t>
            </a:r>
            <a:endParaRPr/>
          </a:p>
        </p:txBody>
      </p:sp>
      <p:sp>
        <p:nvSpPr>
          <p:cNvPr id="336" name="Google Shape;336;p6"/>
          <p:cNvSpPr txBox="1"/>
          <p:nvPr/>
        </p:nvSpPr>
        <p:spPr>
          <a:xfrm>
            <a:off x="360363" y="1150051"/>
            <a:ext cx="8049407" cy="1934140"/>
          </a:xfrm>
          <a:prstGeom prst="rect">
            <a:avLst/>
          </a:pr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IN" sz="1800">
                <a:solidFill>
                  <a:srgbClr val="000000"/>
                </a:solidFill>
                <a:latin typeface="Arial"/>
                <a:ea typeface="Arial"/>
                <a:cs typeface="Arial"/>
                <a:sym typeface="Arial"/>
              </a:rPr>
              <a:t>        A Faculty Information Systems is a software designed webpage to</a:t>
            </a: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endParaRPr sz="10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endParaRPr sz="10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r>
              <a:rPr lang="en-IN" sz="1800">
                <a:solidFill>
                  <a:srgbClr val="000000"/>
                </a:solidFill>
                <a:latin typeface="Arial"/>
                <a:ea typeface="Arial"/>
                <a:cs typeface="Arial"/>
                <a:sym typeface="Arial"/>
              </a:rPr>
              <a:t> simplify the Collection , management , analysis and use of</a:t>
            </a: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endParaRPr sz="10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endParaRPr sz="10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r>
              <a:rPr lang="en-IN" sz="1800">
                <a:solidFill>
                  <a:srgbClr val="000000"/>
                </a:solidFill>
                <a:latin typeface="Arial"/>
                <a:ea typeface="Arial"/>
                <a:cs typeface="Arial"/>
                <a:sym typeface="Arial"/>
              </a:rPr>
              <a:t> information about the faculty members in an institution </a:t>
            </a:r>
            <a:endParaRPr sz="1800">
              <a:solidFill>
                <a:srgbClr val="000000"/>
              </a:solidFill>
              <a:latin typeface="Arial"/>
              <a:ea typeface="Arial"/>
              <a:cs typeface="Arial"/>
              <a:sym typeface="Arial"/>
            </a:endParaRPr>
          </a:p>
        </p:txBody>
      </p:sp>
      <p:sp>
        <p:nvSpPr>
          <p:cNvPr id="337" name="Google Shape;337;p6"/>
          <p:cNvSpPr txBox="1"/>
          <p:nvPr/>
        </p:nvSpPr>
        <p:spPr>
          <a:xfrm>
            <a:off x="4283407" y="3081219"/>
            <a:ext cx="5761037" cy="1972962"/>
          </a:xfrm>
          <a:prstGeom prst="rect">
            <a:avLst/>
          </a:pr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IN" sz="1800">
                <a:solidFill>
                  <a:srgbClr val="000000"/>
                </a:solidFill>
                <a:latin typeface="Arial"/>
                <a:ea typeface="Arial"/>
                <a:cs typeface="Arial"/>
                <a:sym typeface="Arial"/>
              </a:rPr>
              <a:t>1. Transparent tracking of faculty data</a:t>
            </a:r>
            <a:endParaRPr/>
          </a:p>
          <a:p>
            <a:pPr marL="0" marR="0" lvl="0" indent="0" algn="l" rtl="0">
              <a:lnSpc>
                <a:spcPct val="93000"/>
              </a:lnSpc>
              <a:spcBef>
                <a:spcPts val="50"/>
              </a:spcBef>
              <a:spcAft>
                <a:spcPts val="0"/>
              </a:spcAft>
              <a:buNone/>
            </a:pP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r>
              <a:rPr lang="en-IN" sz="1800">
                <a:solidFill>
                  <a:srgbClr val="000000"/>
                </a:solidFill>
                <a:latin typeface="Arial"/>
                <a:ea typeface="Arial"/>
                <a:cs typeface="Arial"/>
                <a:sym typeface="Arial"/>
              </a:rPr>
              <a:t>2. Improved fairness across the institution </a:t>
            </a: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r>
              <a:rPr lang="en-IN" sz="1800">
                <a:solidFill>
                  <a:srgbClr val="000000"/>
                </a:solidFill>
                <a:latin typeface="Arial"/>
                <a:ea typeface="Arial"/>
                <a:cs typeface="Arial"/>
                <a:sym typeface="Arial"/>
              </a:rPr>
              <a:t>3.Better experience for the user</a:t>
            </a:r>
            <a:endParaRPr/>
          </a:p>
          <a:p>
            <a:pPr marL="0" marR="0" lvl="0" indent="0" algn="l" rtl="0">
              <a:lnSpc>
                <a:spcPct val="93000"/>
              </a:lnSpc>
              <a:spcBef>
                <a:spcPts val="50"/>
              </a:spcBef>
              <a:spcAft>
                <a:spcPts val="0"/>
              </a:spcAft>
              <a:buNone/>
            </a:pPr>
            <a:endParaRPr sz="1800">
              <a:solidFill>
                <a:srgbClr val="000000"/>
              </a:solidFill>
              <a:latin typeface="Arial"/>
              <a:ea typeface="Arial"/>
              <a:cs typeface="Arial"/>
              <a:sym typeface="Arial"/>
            </a:endParaRPr>
          </a:p>
          <a:p>
            <a:pPr marL="0" marR="0" lvl="0" indent="0" algn="l" rtl="0">
              <a:lnSpc>
                <a:spcPct val="93000"/>
              </a:lnSpc>
              <a:spcBef>
                <a:spcPts val="50"/>
              </a:spcBef>
              <a:spcAft>
                <a:spcPts val="0"/>
              </a:spcAft>
              <a:buNone/>
            </a:pPr>
            <a:r>
              <a:rPr lang="en-IN" sz="1800">
                <a:solidFill>
                  <a:srgbClr val="000000"/>
                </a:solidFill>
                <a:latin typeface="Arial"/>
                <a:ea typeface="Arial"/>
                <a:cs typeface="Arial"/>
                <a:sym typeface="Arial"/>
              </a:rPr>
              <a:t>4.Easier to find relevant information</a:t>
            </a:r>
            <a:endParaRPr/>
          </a:p>
        </p:txBody>
      </p:sp>
      <p:pic>
        <p:nvPicPr>
          <p:cNvPr id="338" name="Google Shape;338;p6"/>
          <p:cNvPicPr preferRelativeResize="0"/>
          <p:nvPr/>
        </p:nvPicPr>
        <p:blipFill rotWithShape="1">
          <a:blip r:embed="rId3">
            <a:alphaModFix/>
          </a:blip>
          <a:srcRect/>
          <a:stretch/>
        </p:blipFill>
        <p:spPr>
          <a:xfrm>
            <a:off x="7905674" y="191691"/>
            <a:ext cx="2374900" cy="2854325"/>
          </a:xfrm>
          <a:prstGeom prst="rect">
            <a:avLst/>
          </a:prstGeom>
          <a:noFill/>
          <a:ln>
            <a:noFill/>
          </a:ln>
        </p:spPr>
      </p:pic>
      <p:pic>
        <p:nvPicPr>
          <p:cNvPr id="339" name="Google Shape;339;p6"/>
          <p:cNvPicPr preferRelativeResize="0"/>
          <p:nvPr/>
        </p:nvPicPr>
        <p:blipFill rotWithShape="1">
          <a:blip r:embed="rId4">
            <a:alphaModFix/>
          </a:blip>
          <a:srcRect/>
          <a:stretch/>
        </p:blipFill>
        <p:spPr>
          <a:xfrm>
            <a:off x="180400" y="3079089"/>
            <a:ext cx="4238625" cy="2659062"/>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5"/>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35" name="Google Shape;535;p25"/>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Screenshots :</a:t>
            </a:r>
            <a:endParaRPr sz="2400" b="1">
              <a:solidFill>
                <a:srgbClr val="FFFFFF"/>
              </a:solidFill>
              <a:latin typeface="Arial"/>
              <a:ea typeface="Arial"/>
              <a:cs typeface="Arial"/>
              <a:sym typeface="Arial"/>
            </a:endParaRPr>
          </a:p>
        </p:txBody>
      </p:sp>
      <p:sp>
        <p:nvSpPr>
          <p:cNvPr id="536" name="Google Shape;536;p25"/>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37" name="Google Shape;537;p25"/>
          <p:cNvSpPr txBox="1"/>
          <p:nvPr/>
        </p:nvSpPr>
        <p:spPr>
          <a:xfrm>
            <a:off x="4205603" y="472275"/>
            <a:ext cx="342835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rgbClr val="3F3F3F"/>
                </a:solidFill>
                <a:latin typeface="Arial"/>
                <a:ea typeface="Arial"/>
                <a:cs typeface="Arial"/>
                <a:sym typeface="Arial"/>
              </a:rPr>
              <a:t>Value stores in Database</a:t>
            </a:r>
            <a:endParaRPr/>
          </a:p>
        </p:txBody>
      </p:sp>
      <p:pic>
        <p:nvPicPr>
          <p:cNvPr id="3" name="Picture 2">
            <a:extLst>
              <a:ext uri="{FF2B5EF4-FFF2-40B4-BE49-F238E27FC236}">
                <a16:creationId xmlns:a16="http://schemas.microsoft.com/office/drawing/2014/main" id="{FDB65ED5-13F0-47A7-98DB-4B80DF0807B6}"/>
              </a:ext>
            </a:extLst>
          </p:cNvPr>
          <p:cNvPicPr>
            <a:picLocks noChangeAspect="1"/>
          </p:cNvPicPr>
          <p:nvPr/>
        </p:nvPicPr>
        <p:blipFill>
          <a:blip r:embed="rId3"/>
          <a:stretch>
            <a:fillRect/>
          </a:stretch>
        </p:blipFill>
        <p:spPr>
          <a:xfrm>
            <a:off x="1172661" y="1261834"/>
            <a:ext cx="7730539" cy="4022953"/>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555"/>
        <p:cNvGrpSpPr/>
        <p:nvPr/>
      </p:nvGrpSpPr>
      <p:grpSpPr>
        <a:xfrm>
          <a:off x="0" y="0"/>
          <a:ext cx="0" cy="0"/>
          <a:chOff x="0" y="0"/>
          <a:chExt cx="0" cy="0"/>
        </a:xfrm>
      </p:grpSpPr>
      <p:sp>
        <p:nvSpPr>
          <p:cNvPr id="556" name="Google Shape;556;p27"/>
          <p:cNvSpPr txBox="1"/>
          <p:nvPr/>
        </p:nvSpPr>
        <p:spPr>
          <a:xfrm>
            <a:off x="50344" y="75242"/>
            <a:ext cx="3511515" cy="10960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IN" sz="3200" dirty="0">
                <a:solidFill>
                  <a:schemeClr val="lt1"/>
                </a:solidFill>
              </a:rPr>
              <a:t>Conclusion</a:t>
            </a:r>
            <a:r>
              <a:rPr lang="en-IN" sz="3200" dirty="0">
                <a:solidFill>
                  <a:schemeClr val="lt1"/>
                </a:solidFill>
                <a:latin typeface="Arial"/>
                <a:ea typeface="Arial"/>
                <a:cs typeface="Arial"/>
                <a:sym typeface="Arial"/>
              </a:rPr>
              <a:t>:</a:t>
            </a:r>
            <a:endParaRPr dirty="0"/>
          </a:p>
        </p:txBody>
      </p:sp>
      <p:sp>
        <p:nvSpPr>
          <p:cNvPr id="557" name="Google Shape;557;p27"/>
          <p:cNvSpPr txBox="1"/>
          <p:nvPr/>
        </p:nvSpPr>
        <p:spPr>
          <a:xfrm>
            <a:off x="331503" y="1255455"/>
            <a:ext cx="4354930" cy="3961706"/>
          </a:xfrm>
          <a:prstGeom prst="rect">
            <a:avLst/>
          </a:prstGeom>
          <a:noFill/>
          <a:ln>
            <a:noFill/>
          </a:ln>
        </p:spPr>
        <p:txBody>
          <a:bodyPr spcFirstLastPara="1" wrap="square" lIns="91425" tIns="45700" rIns="91425" bIns="45700" anchor="t" anchorCtr="0">
            <a:noAutofit/>
          </a:bodyPr>
          <a:lstStyle/>
          <a:p>
            <a:pPr marL="57150" marR="0" lvl="0" algn="l" rtl="0">
              <a:lnSpc>
                <a:spcPct val="150000"/>
              </a:lnSpc>
              <a:spcBef>
                <a:spcPts val="0"/>
              </a:spcBef>
              <a:spcAft>
                <a:spcPts val="0"/>
              </a:spcAft>
              <a:buClr>
                <a:srgbClr val="000000"/>
              </a:buClr>
              <a:buSzPts val="1400"/>
            </a:pPr>
            <a:r>
              <a:rPr lang="en-US" sz="1600" dirty="0">
                <a:solidFill>
                  <a:schemeClr val="lt1"/>
                </a:solidFill>
                <a:latin typeface="Arial"/>
                <a:ea typeface="Arial"/>
                <a:cs typeface="Arial"/>
                <a:sym typeface="Arial"/>
              </a:rPr>
              <a:t>Thus, the project Faculty Profile Maintenance is completed successfully with functional components and requirements satisfied. This application helps the staffs to view their information in the form of pdf and can download the pdf.  This web-based application is designed using HTML and Bootstrap and is powered by backend technologies like PHP and MySQL with the help of XAMPP server.</a:t>
            </a:r>
            <a:endParaRPr dirty="0">
              <a:solidFill>
                <a:schemeClr val="lt1"/>
              </a:solidFill>
              <a:latin typeface="Arial"/>
              <a:ea typeface="Arial"/>
              <a:cs typeface="Arial"/>
              <a:sym typeface="Arial"/>
            </a:endParaRPr>
          </a:p>
        </p:txBody>
      </p:sp>
      <p:sp>
        <p:nvSpPr>
          <p:cNvPr id="558" name="Google Shape;558;p27"/>
          <p:cNvSpPr/>
          <p:nvPr/>
        </p:nvSpPr>
        <p:spPr>
          <a:xfrm flipH="1">
            <a:off x="4077046" y="0"/>
            <a:ext cx="5362270" cy="2510910"/>
          </a:xfrm>
          <a:custGeom>
            <a:avLst/>
            <a:gdLst/>
            <a:ahLst/>
            <a:cxnLst/>
            <a:rect l="l" t="t" r="r" b="b"/>
            <a:pathLst>
              <a:path w="6488456" h="3036711" extrusionOk="0">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59" name="Google Shape;559;p27"/>
          <p:cNvPicPr preferRelativeResize="0"/>
          <p:nvPr/>
        </p:nvPicPr>
        <p:blipFill rotWithShape="1">
          <a:blip r:embed="rId3">
            <a:alphaModFix/>
          </a:blip>
          <a:srcRect t="4216" r="-3" b="12555"/>
          <a:stretch/>
        </p:blipFill>
        <p:spPr>
          <a:xfrm>
            <a:off x="4250294" y="2"/>
            <a:ext cx="5015770" cy="2348080"/>
          </a:xfrm>
          <a:custGeom>
            <a:avLst/>
            <a:gdLst/>
            <a:ahLst/>
            <a:cxnLst/>
            <a:rect l="l" t="t" r="r" b="b"/>
            <a:pathLst>
              <a:path w="6069184" h="2839783" extrusionOk="0">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ln>
            <a:noFill/>
          </a:ln>
        </p:spPr>
      </p:pic>
      <p:sp>
        <p:nvSpPr>
          <p:cNvPr id="560" name="Google Shape;560;p27"/>
          <p:cNvSpPr/>
          <p:nvPr/>
        </p:nvSpPr>
        <p:spPr>
          <a:xfrm flipH="1">
            <a:off x="5780058" y="2398497"/>
            <a:ext cx="4295804" cy="3272053"/>
          </a:xfrm>
          <a:custGeom>
            <a:avLst/>
            <a:gdLst/>
            <a:ahLst/>
            <a:cxnLst/>
            <a:rect l="l" t="t" r="r" b="b"/>
            <a:pathLst>
              <a:path w="5198011" h="3957242" extrusionOk="0">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1" name="Google Shape;561;p27"/>
          <p:cNvPicPr preferRelativeResize="0"/>
          <p:nvPr/>
        </p:nvPicPr>
        <p:blipFill rotWithShape="1">
          <a:blip r:embed="rId4">
            <a:alphaModFix/>
          </a:blip>
          <a:srcRect t="14650" r="-1" b="-1"/>
          <a:stretch/>
        </p:blipFill>
        <p:spPr>
          <a:xfrm>
            <a:off x="5942533" y="2583733"/>
            <a:ext cx="4133331" cy="3086815"/>
          </a:xfrm>
          <a:custGeom>
            <a:avLst/>
            <a:gdLst/>
            <a:ahLst/>
            <a:cxnLst/>
            <a:rect l="l" t="t" r="r" b="b"/>
            <a:pathLst>
              <a:path w="5001415" h="3733214" extrusionOk="0">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ln>
            <a:noFill/>
          </a:ln>
        </p:spPr>
      </p:pic>
      <p:sp>
        <p:nvSpPr>
          <p:cNvPr id="562" name="Google Shape;562;p27"/>
          <p:cNvSpPr/>
          <p:nvPr/>
        </p:nvSpPr>
        <p:spPr>
          <a:xfrm>
            <a:off x="0" y="1322388"/>
            <a:ext cx="10075863" cy="32829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555"/>
        <p:cNvGrpSpPr/>
        <p:nvPr/>
      </p:nvGrpSpPr>
      <p:grpSpPr>
        <a:xfrm>
          <a:off x="0" y="0"/>
          <a:ext cx="0" cy="0"/>
          <a:chOff x="0" y="0"/>
          <a:chExt cx="0" cy="0"/>
        </a:xfrm>
      </p:grpSpPr>
      <p:sp>
        <p:nvSpPr>
          <p:cNvPr id="556" name="Google Shape;556;p27"/>
          <p:cNvSpPr txBox="1"/>
          <p:nvPr/>
        </p:nvSpPr>
        <p:spPr>
          <a:xfrm>
            <a:off x="50344" y="75242"/>
            <a:ext cx="4354930" cy="109604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IN" sz="2400" dirty="0">
                <a:solidFill>
                  <a:schemeClr val="lt1"/>
                </a:solidFill>
              </a:rPr>
              <a:t>Future Enhancement</a:t>
            </a:r>
            <a:r>
              <a:rPr lang="en-IN" sz="3200" dirty="0">
                <a:solidFill>
                  <a:schemeClr val="lt1"/>
                </a:solidFill>
                <a:latin typeface="Arial"/>
                <a:ea typeface="Arial"/>
                <a:cs typeface="Arial"/>
                <a:sym typeface="Arial"/>
              </a:rPr>
              <a:t>:</a:t>
            </a:r>
            <a:endParaRPr dirty="0"/>
          </a:p>
        </p:txBody>
      </p:sp>
      <p:sp>
        <p:nvSpPr>
          <p:cNvPr id="557" name="Google Shape;557;p27"/>
          <p:cNvSpPr txBox="1"/>
          <p:nvPr/>
        </p:nvSpPr>
        <p:spPr>
          <a:xfrm>
            <a:off x="451246" y="1255455"/>
            <a:ext cx="4354930" cy="3961706"/>
          </a:xfrm>
          <a:prstGeom prst="rect">
            <a:avLst/>
          </a:prstGeom>
          <a:noFill/>
          <a:ln>
            <a:noFill/>
          </a:ln>
        </p:spPr>
        <p:txBody>
          <a:bodyPr spcFirstLastPara="1" wrap="square" lIns="91425" tIns="45700" rIns="91425" bIns="45700" anchor="t" anchorCtr="0">
            <a:noAutofit/>
          </a:bodyPr>
          <a:lstStyle/>
          <a:p>
            <a:pPr marL="57150" marR="0" lvl="0" algn="l" rtl="0">
              <a:lnSpc>
                <a:spcPct val="200000"/>
              </a:lnSpc>
              <a:spcBef>
                <a:spcPts val="0"/>
              </a:spcBef>
              <a:spcAft>
                <a:spcPts val="0"/>
              </a:spcAft>
              <a:buClr>
                <a:srgbClr val="000000"/>
              </a:buClr>
              <a:buSzPts val="1400"/>
            </a:pPr>
            <a:r>
              <a:rPr lang="en-US" sz="1800" dirty="0">
                <a:solidFill>
                  <a:schemeClr val="lt1"/>
                </a:solidFill>
                <a:latin typeface="Arial"/>
                <a:ea typeface="Arial"/>
                <a:cs typeface="Arial"/>
                <a:sym typeface="Arial"/>
              </a:rPr>
              <a:t>The future enhancements that can be implemented in this project is to make this an independent module that can run on a production environment with a master database connected to it.</a:t>
            </a:r>
            <a:endParaRPr lang="en-US" sz="1600" dirty="0">
              <a:solidFill>
                <a:schemeClr val="lt1"/>
              </a:solidFill>
              <a:latin typeface="Arial"/>
              <a:ea typeface="Arial"/>
              <a:cs typeface="Arial"/>
              <a:sym typeface="Arial"/>
            </a:endParaRPr>
          </a:p>
        </p:txBody>
      </p:sp>
      <p:sp>
        <p:nvSpPr>
          <p:cNvPr id="558" name="Google Shape;558;p27"/>
          <p:cNvSpPr/>
          <p:nvPr/>
        </p:nvSpPr>
        <p:spPr>
          <a:xfrm flipH="1">
            <a:off x="4077046" y="0"/>
            <a:ext cx="5362270" cy="2510910"/>
          </a:xfrm>
          <a:custGeom>
            <a:avLst/>
            <a:gdLst/>
            <a:ahLst/>
            <a:cxnLst/>
            <a:rect l="l" t="t" r="r" b="b"/>
            <a:pathLst>
              <a:path w="6488456" h="3036711" extrusionOk="0">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59" name="Google Shape;559;p27"/>
          <p:cNvPicPr preferRelativeResize="0"/>
          <p:nvPr/>
        </p:nvPicPr>
        <p:blipFill rotWithShape="1">
          <a:blip r:embed="rId3">
            <a:alphaModFix/>
          </a:blip>
          <a:srcRect t="4216" r="-3" b="12555"/>
          <a:stretch/>
        </p:blipFill>
        <p:spPr>
          <a:xfrm>
            <a:off x="4250294" y="2"/>
            <a:ext cx="5015770" cy="2348080"/>
          </a:xfrm>
          <a:custGeom>
            <a:avLst/>
            <a:gdLst/>
            <a:ahLst/>
            <a:cxnLst/>
            <a:rect l="l" t="t" r="r" b="b"/>
            <a:pathLst>
              <a:path w="6069184" h="2839783" extrusionOk="0">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ln>
            <a:noFill/>
          </a:ln>
        </p:spPr>
      </p:pic>
      <p:sp>
        <p:nvSpPr>
          <p:cNvPr id="560" name="Google Shape;560;p27"/>
          <p:cNvSpPr/>
          <p:nvPr/>
        </p:nvSpPr>
        <p:spPr>
          <a:xfrm flipH="1">
            <a:off x="5780058" y="2398497"/>
            <a:ext cx="4295804" cy="3272053"/>
          </a:xfrm>
          <a:custGeom>
            <a:avLst/>
            <a:gdLst/>
            <a:ahLst/>
            <a:cxnLst/>
            <a:rect l="l" t="t" r="r" b="b"/>
            <a:pathLst>
              <a:path w="5198011" h="3957242" extrusionOk="0">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1" name="Google Shape;561;p27"/>
          <p:cNvPicPr preferRelativeResize="0"/>
          <p:nvPr/>
        </p:nvPicPr>
        <p:blipFill rotWithShape="1">
          <a:blip r:embed="rId4">
            <a:alphaModFix/>
          </a:blip>
          <a:srcRect t="14650" r="-1" b="-1"/>
          <a:stretch/>
        </p:blipFill>
        <p:spPr>
          <a:xfrm>
            <a:off x="5942533" y="2583733"/>
            <a:ext cx="4133331" cy="3086815"/>
          </a:xfrm>
          <a:custGeom>
            <a:avLst/>
            <a:gdLst/>
            <a:ahLst/>
            <a:cxnLst/>
            <a:rect l="l" t="t" r="r" b="b"/>
            <a:pathLst>
              <a:path w="5001415" h="3733214" extrusionOk="0">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ln>
            <a:noFill/>
          </a:ln>
        </p:spPr>
      </p:pic>
      <p:sp>
        <p:nvSpPr>
          <p:cNvPr id="562" name="Google Shape;562;p27"/>
          <p:cNvSpPr/>
          <p:nvPr/>
        </p:nvSpPr>
        <p:spPr>
          <a:xfrm>
            <a:off x="0" y="1322388"/>
            <a:ext cx="10075863" cy="32829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1111106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6"/>
          <p:cNvSpPr txBox="1"/>
          <p:nvPr/>
        </p:nvSpPr>
        <p:spPr>
          <a:xfrm>
            <a:off x="179388" y="1079500"/>
            <a:ext cx="1920875" cy="804863"/>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46" name="Google Shape;546;p26"/>
          <p:cNvSpPr txBox="1"/>
          <p:nvPr/>
        </p:nvSpPr>
        <p:spPr>
          <a:xfrm>
            <a:off x="142875" y="385763"/>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None/>
            </a:pPr>
            <a:r>
              <a:rPr lang="en-IN" sz="2400" b="1">
                <a:solidFill>
                  <a:srgbClr val="FFFFFF"/>
                </a:solidFill>
                <a:latin typeface="Arial"/>
                <a:ea typeface="Arial"/>
                <a:cs typeface="Arial"/>
                <a:sym typeface="Arial"/>
              </a:rPr>
              <a:t>Reference :</a:t>
            </a:r>
            <a:endParaRPr sz="2400" b="1">
              <a:solidFill>
                <a:srgbClr val="FFFFFF"/>
              </a:solidFill>
              <a:latin typeface="Arial"/>
              <a:ea typeface="Arial"/>
              <a:cs typeface="Arial"/>
              <a:sym typeface="Arial"/>
            </a:endParaRPr>
          </a:p>
        </p:txBody>
      </p:sp>
      <p:sp>
        <p:nvSpPr>
          <p:cNvPr id="547" name="Google Shape;547;p26"/>
          <p:cNvSpPr txBox="1"/>
          <p:nvPr/>
        </p:nvSpPr>
        <p:spPr>
          <a:xfrm>
            <a:off x="4205288" y="3119438"/>
            <a:ext cx="1114425" cy="355600"/>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Clr>
                <a:srgbClr val="000000"/>
              </a:buClr>
              <a:buSzPts val="1800"/>
              <a:buFont typeface="Times New Roman"/>
              <a:buNone/>
            </a:pPr>
            <a:endParaRPr sz="1800" b="1">
              <a:solidFill>
                <a:srgbClr val="4C4C4C"/>
              </a:solidFill>
              <a:latin typeface="Arial"/>
              <a:ea typeface="Arial"/>
              <a:cs typeface="Arial"/>
              <a:sym typeface="Arial"/>
            </a:endParaRPr>
          </a:p>
        </p:txBody>
      </p:sp>
      <p:sp>
        <p:nvSpPr>
          <p:cNvPr id="548" name="Google Shape;548;p26"/>
          <p:cNvSpPr txBox="1"/>
          <p:nvPr/>
        </p:nvSpPr>
        <p:spPr>
          <a:xfrm>
            <a:off x="339719" y="1152157"/>
            <a:ext cx="9556756" cy="3934561"/>
          </a:xfrm>
          <a:prstGeom prst="rect">
            <a:avLst/>
          </a:prstGeom>
          <a:noFill/>
          <a:ln>
            <a:noFill/>
          </a:ln>
        </p:spPr>
        <p:txBody>
          <a:bodyPr spcFirstLastPara="1" wrap="square" lIns="90000" tIns="45000" rIns="90000" bIns="45000" anchor="t" anchorCtr="0">
            <a:noAutofit/>
          </a:bodyPr>
          <a:lstStyle/>
          <a:p>
            <a:pPr marL="285750" marR="0" lvl="0" indent="-285750" algn="just" rtl="0">
              <a:spcBef>
                <a:spcPts val="0"/>
              </a:spcBef>
              <a:spcAft>
                <a:spcPts val="0"/>
              </a:spcAft>
              <a:buClr>
                <a:srgbClr val="000000"/>
              </a:buClr>
              <a:buSzPts val="1800"/>
              <a:buFont typeface="Wingdings" panose="05000000000000000000" pitchFamily="2" charset="2"/>
              <a:buChar char="Ø"/>
            </a:pPr>
            <a:r>
              <a:rPr lang="en-IN" dirty="0">
                <a:solidFill>
                  <a:srgbClr val="262626"/>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https://www.aukdc.edu.in/fis/facprofile_campus</a:t>
            </a:r>
            <a:endParaRPr lang="en-IN" dirty="0">
              <a:solidFill>
                <a:srgbClr val="262626"/>
              </a:solidFill>
              <a:latin typeface="Arial"/>
              <a:ea typeface="Arial"/>
              <a:cs typeface="Arial"/>
              <a:sym typeface="Arial"/>
            </a:endParaRP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262626"/>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https://www.educ.cam.ac.uk/people/acadstaff</a:t>
            </a:r>
            <a:endParaRPr lang="en-IN" dirty="0">
              <a:solidFill>
                <a:srgbClr val="262626"/>
              </a:solidFill>
              <a:latin typeface="Arial"/>
              <a:ea typeface="Arial"/>
              <a:cs typeface="Arial"/>
              <a:sym typeface="Arial"/>
            </a:endParaRP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https://aeroastro.mit.edu/faculty</a:t>
            </a:r>
            <a:endParaRPr lang="en-IN" dirty="0">
              <a:solidFill>
                <a:srgbClr val="000000"/>
              </a:solidFill>
              <a:latin typeface="Arial"/>
              <a:ea typeface="Arial"/>
              <a:cs typeface="Arial"/>
              <a:sym typeface="Arial"/>
            </a:endParaRP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https://www.w3schools.com</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https://www.youtube.com/</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https://developer.mozilla.org/en-US/docs/Web/HTML</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https://developer.mozilla.org/en-US/docs/Web/CSS]</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https://developer.mozilla.org/en-US/docs/Web/javascript]</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https://developer.mozilla.org/en-US/docs/Glossary/Bootstrap</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https://developer.mozilla.org/en-US/docs/Glossary/PHP</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https://developer.mozilla.org/en-US/docs/Glossary/SQL</a:t>
            </a:r>
          </a:p>
          <a:p>
            <a:pPr marL="285750" marR="0" lvl="0" indent="-285750" algn="just" rtl="0">
              <a:spcBef>
                <a:spcPts val="50"/>
              </a:spcBef>
              <a:spcAft>
                <a:spcPts val="0"/>
              </a:spcAft>
              <a:buClr>
                <a:srgbClr val="000000"/>
              </a:buClr>
              <a:buSzPts val="1800"/>
              <a:buFont typeface="Wingdings" panose="05000000000000000000" pitchFamily="2" charset="2"/>
              <a:buChar char="Ø"/>
            </a:pPr>
            <a:r>
              <a:rPr lang="en-IN" dirty="0">
                <a:solidFill>
                  <a:srgbClr val="000000"/>
                </a:solidFill>
                <a:latin typeface="Arial"/>
                <a:ea typeface="Arial"/>
                <a:cs typeface="Arial"/>
                <a:sym typeface="Arial"/>
              </a:rPr>
              <a:t>https://en.wikipedia.org/wiki/MySQL</a:t>
            </a:r>
            <a:endParaRPr lang="en-IN" dirty="0">
              <a:solidFill>
                <a:srgbClr val="262626"/>
              </a:solidFill>
              <a:latin typeface="Arial"/>
              <a:ea typeface="Arial"/>
              <a:cs typeface="Arial"/>
              <a:sym typeface="Arial"/>
            </a:endParaRPr>
          </a:p>
          <a:p>
            <a:pPr marL="0" marR="0" lvl="0" indent="0" rtl="0">
              <a:lnSpc>
                <a:spcPct val="150000"/>
              </a:lnSpc>
              <a:spcBef>
                <a:spcPts val="50"/>
              </a:spcBef>
              <a:spcAft>
                <a:spcPts val="0"/>
              </a:spcAft>
              <a:buNone/>
            </a:pPr>
            <a:r>
              <a:rPr lang="en-IN" sz="1800" dirty="0">
                <a:solidFill>
                  <a:srgbClr val="262626"/>
                </a:solidFill>
                <a:latin typeface="Arial"/>
                <a:ea typeface="Arial"/>
                <a:cs typeface="Arial"/>
                <a:sym typeface="Arial"/>
              </a:rPr>
              <a:t>                These are the websites that we referred for our project</a:t>
            </a:r>
            <a:r>
              <a:rPr lang="en-IN" sz="1800" dirty="0">
                <a:solidFill>
                  <a:srgbClr val="262626"/>
                </a:solidFill>
              </a:rPr>
              <a:t> </a:t>
            </a:r>
            <a:r>
              <a:rPr lang="en-IN" sz="1800" dirty="0">
                <a:solidFill>
                  <a:srgbClr val="262626"/>
                </a:solidFill>
                <a:latin typeface="Arial"/>
                <a:ea typeface="Arial"/>
                <a:cs typeface="Arial"/>
                <a:sym typeface="Arial"/>
              </a:rPr>
              <a:t>(faculty profile maintenance) and we referred a ton of </a:t>
            </a:r>
            <a:r>
              <a:rPr lang="en-IN" sz="1800" dirty="0" err="1">
                <a:solidFill>
                  <a:srgbClr val="262626"/>
                </a:solidFill>
                <a:latin typeface="Arial"/>
                <a:ea typeface="Arial"/>
                <a:cs typeface="Arial"/>
                <a:sym typeface="Arial"/>
              </a:rPr>
              <a:t>youtube</a:t>
            </a:r>
            <a:r>
              <a:rPr lang="en-IN" sz="1800" dirty="0">
                <a:solidFill>
                  <a:srgbClr val="262626"/>
                </a:solidFill>
                <a:latin typeface="Arial"/>
                <a:ea typeface="Arial"/>
                <a:cs typeface="Arial"/>
                <a:sym typeface="Arial"/>
              </a:rPr>
              <a:t> videos</a:t>
            </a:r>
            <a:endParaRPr sz="1800" dirty="0">
              <a:solidFill>
                <a:srgbClr val="262626"/>
              </a:solidFill>
              <a:latin typeface="Arial"/>
              <a:ea typeface="Arial"/>
              <a:cs typeface="Arial"/>
              <a:sym typeface="Arial"/>
            </a:endParaRPr>
          </a:p>
        </p:txBody>
      </p:sp>
      <p:pic>
        <p:nvPicPr>
          <p:cNvPr id="549" name="Google Shape;549;p26"/>
          <p:cNvPicPr preferRelativeResize="0"/>
          <p:nvPr/>
        </p:nvPicPr>
        <p:blipFill rotWithShape="1">
          <a:blip r:embed="rId6">
            <a:alphaModFix/>
          </a:blip>
          <a:srcRect/>
          <a:stretch/>
        </p:blipFill>
        <p:spPr>
          <a:xfrm>
            <a:off x="6336013" y="290450"/>
            <a:ext cx="3684422" cy="1720877"/>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8"/>
          <p:cNvSpPr txBox="1"/>
          <p:nvPr/>
        </p:nvSpPr>
        <p:spPr>
          <a:xfrm>
            <a:off x="503238" y="2005013"/>
            <a:ext cx="9067800" cy="1660525"/>
          </a:xfrm>
          <a:prstGeom prst="rect">
            <a:avLst/>
          </a:prstGeom>
          <a:noFill/>
          <a:ln>
            <a:noFill/>
          </a:ln>
        </p:spPr>
        <p:txBody>
          <a:bodyPr spcFirstLastPara="1" wrap="square" lIns="0" tIns="0" rIns="0" bIns="0" anchor="ctr" anchorCtr="0">
            <a:noAutofit/>
          </a:bodyPr>
          <a:lstStyle/>
          <a:p>
            <a:pPr marL="0" marR="0" lvl="0" indent="0" algn="ctr" rtl="0">
              <a:lnSpc>
                <a:spcPct val="113000"/>
              </a:lnSpc>
              <a:spcBef>
                <a:spcPts val="0"/>
              </a:spcBef>
              <a:spcAft>
                <a:spcPts val="0"/>
              </a:spcAft>
              <a:buClr>
                <a:srgbClr val="FFFFFF"/>
              </a:buClr>
              <a:buSzPts val="9600"/>
              <a:buFont typeface="Times New Roman"/>
              <a:buNone/>
            </a:pPr>
            <a:r>
              <a:rPr lang="en-IN" sz="9600" b="1">
                <a:solidFill>
                  <a:srgbClr val="FFFFFF"/>
                </a:solidFill>
                <a:latin typeface="Arial"/>
                <a:ea typeface="Arial"/>
                <a:cs typeface="Arial"/>
                <a:sym typeface="Arial"/>
              </a:rPr>
              <a:t>Thank you</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
          <p:cNvSpPr txBox="1"/>
          <p:nvPr/>
        </p:nvSpPr>
        <p:spPr>
          <a:xfrm>
            <a:off x="1066800" y="2493963"/>
            <a:ext cx="2743200" cy="517525"/>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666666"/>
              </a:buClr>
              <a:buSzPts val="2400"/>
              <a:buFont typeface="Times New Roman"/>
              <a:buNone/>
            </a:pPr>
            <a:r>
              <a:rPr lang="en-IN" sz="2400" b="1">
                <a:solidFill>
                  <a:srgbClr val="666666"/>
                </a:solidFill>
                <a:latin typeface="Arial"/>
                <a:ea typeface="Arial"/>
                <a:cs typeface="Arial"/>
                <a:sym typeface="Arial"/>
              </a:rPr>
              <a:t>Frontend</a:t>
            </a:r>
            <a:endParaRPr/>
          </a:p>
        </p:txBody>
      </p:sp>
      <p:sp>
        <p:nvSpPr>
          <p:cNvPr id="311" name="Google Shape;311;p4"/>
          <p:cNvSpPr txBox="1"/>
          <p:nvPr/>
        </p:nvSpPr>
        <p:spPr>
          <a:xfrm>
            <a:off x="69850" y="593725"/>
            <a:ext cx="6657975" cy="1355725"/>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666666"/>
              </a:buClr>
              <a:buSzPts val="4400"/>
              <a:buFont typeface="Times New Roman"/>
              <a:buNone/>
            </a:pPr>
            <a:r>
              <a:rPr lang="en-IN" sz="4400" b="1">
                <a:solidFill>
                  <a:srgbClr val="666666"/>
                </a:solidFill>
                <a:latin typeface="Arial"/>
                <a:ea typeface="Arial"/>
                <a:cs typeface="Arial"/>
                <a:sym typeface="Arial"/>
              </a:rPr>
              <a:t>Tech Stack To Be Used:</a:t>
            </a:r>
            <a:endParaRPr/>
          </a:p>
        </p:txBody>
      </p:sp>
      <p:sp>
        <p:nvSpPr>
          <p:cNvPr id="312" name="Google Shape;312;p4"/>
          <p:cNvSpPr txBox="1"/>
          <p:nvPr/>
        </p:nvSpPr>
        <p:spPr>
          <a:xfrm>
            <a:off x="6267450" y="2493963"/>
            <a:ext cx="2743200" cy="506412"/>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666666"/>
              </a:buClr>
              <a:buSzPts val="2400"/>
              <a:buFont typeface="Times New Roman"/>
              <a:buNone/>
            </a:pPr>
            <a:r>
              <a:rPr lang="en-IN" sz="2400" b="1">
                <a:solidFill>
                  <a:srgbClr val="666666"/>
                </a:solidFill>
                <a:latin typeface="Arial"/>
                <a:ea typeface="Arial"/>
                <a:cs typeface="Arial"/>
                <a:sym typeface="Arial"/>
              </a:rPr>
              <a:t>Backend</a:t>
            </a:r>
            <a:endParaRPr/>
          </a:p>
        </p:txBody>
      </p:sp>
      <p:sp>
        <p:nvSpPr>
          <p:cNvPr id="313" name="Google Shape;313;p4"/>
          <p:cNvSpPr txBox="1"/>
          <p:nvPr/>
        </p:nvSpPr>
        <p:spPr>
          <a:xfrm>
            <a:off x="7380288" y="3590925"/>
            <a:ext cx="3036887" cy="368300"/>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Clr>
                <a:srgbClr val="000000"/>
              </a:buClr>
              <a:buSzPts val="1400"/>
              <a:buFont typeface="Times New Roman"/>
              <a:buNone/>
            </a:pPr>
            <a:endParaRPr sz="1400">
              <a:solidFill>
                <a:srgbClr val="666666"/>
              </a:solidFill>
              <a:latin typeface="Arial"/>
              <a:ea typeface="Arial"/>
              <a:cs typeface="Arial"/>
              <a:sym typeface="Arial"/>
            </a:endParaRPr>
          </a:p>
        </p:txBody>
      </p:sp>
      <p:sp>
        <p:nvSpPr>
          <p:cNvPr id="314" name="Google Shape;314;p4"/>
          <p:cNvSpPr txBox="1"/>
          <p:nvPr/>
        </p:nvSpPr>
        <p:spPr>
          <a:xfrm>
            <a:off x="69850" y="1276350"/>
            <a:ext cx="9067800" cy="1246188"/>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000000"/>
              </a:buClr>
              <a:buSzPts val="7200"/>
              <a:buFont typeface="Times New Roman"/>
              <a:buNone/>
            </a:pPr>
            <a:endParaRPr sz="7200" b="1">
              <a:solidFill>
                <a:srgbClr val="FFFFFF"/>
              </a:solidFill>
              <a:latin typeface="Arial"/>
              <a:ea typeface="Arial"/>
              <a:cs typeface="Arial"/>
              <a:sym typeface="Arial"/>
            </a:endParaRPr>
          </a:p>
        </p:txBody>
      </p:sp>
      <p:pic>
        <p:nvPicPr>
          <p:cNvPr id="315" name="Google Shape;315;p4"/>
          <p:cNvPicPr preferRelativeResize="0"/>
          <p:nvPr/>
        </p:nvPicPr>
        <p:blipFill rotWithShape="1">
          <a:blip r:embed="rId3">
            <a:alphaModFix/>
          </a:blip>
          <a:srcRect/>
          <a:stretch/>
        </p:blipFill>
        <p:spPr>
          <a:xfrm>
            <a:off x="815975" y="2906713"/>
            <a:ext cx="3048000" cy="2763837"/>
          </a:xfrm>
          <a:prstGeom prst="rect">
            <a:avLst/>
          </a:prstGeom>
          <a:noFill/>
          <a:ln>
            <a:noFill/>
          </a:ln>
        </p:spPr>
      </p:pic>
      <p:pic>
        <p:nvPicPr>
          <p:cNvPr id="316" name="Google Shape;316;p4"/>
          <p:cNvPicPr preferRelativeResize="0"/>
          <p:nvPr/>
        </p:nvPicPr>
        <p:blipFill rotWithShape="1">
          <a:blip r:embed="rId4">
            <a:alphaModFix/>
          </a:blip>
          <a:srcRect/>
          <a:stretch/>
        </p:blipFill>
        <p:spPr>
          <a:xfrm>
            <a:off x="6380163" y="3067050"/>
            <a:ext cx="2879725" cy="2339975"/>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
          <p:cNvSpPr txBox="1"/>
          <p:nvPr/>
        </p:nvSpPr>
        <p:spPr>
          <a:xfrm>
            <a:off x="176565" y="1949450"/>
            <a:ext cx="4161225" cy="549029"/>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2400" b="1" dirty="0">
                <a:solidFill>
                  <a:srgbClr val="666666"/>
                </a:solidFill>
                <a:latin typeface="Arial"/>
                <a:ea typeface="Arial"/>
                <a:cs typeface="Arial"/>
                <a:sym typeface="Arial"/>
              </a:rPr>
              <a:t>Software Requirements:</a:t>
            </a:r>
            <a:endParaRPr sz="2400" b="1" dirty="0">
              <a:solidFill>
                <a:srgbClr val="666666"/>
              </a:solidFill>
              <a:latin typeface="Arial"/>
              <a:ea typeface="Arial"/>
              <a:cs typeface="Arial"/>
              <a:sym typeface="Arial"/>
            </a:endParaRPr>
          </a:p>
        </p:txBody>
      </p:sp>
      <p:sp>
        <p:nvSpPr>
          <p:cNvPr id="324" name="Google Shape;324;p5"/>
          <p:cNvSpPr txBox="1"/>
          <p:nvPr/>
        </p:nvSpPr>
        <p:spPr>
          <a:xfrm>
            <a:off x="-1071809" y="593725"/>
            <a:ext cx="6657975" cy="1355725"/>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4400" b="1">
                <a:solidFill>
                  <a:srgbClr val="666666"/>
                </a:solidFill>
                <a:latin typeface="Arial"/>
                <a:ea typeface="Arial"/>
                <a:cs typeface="Arial"/>
                <a:sym typeface="Arial"/>
              </a:rPr>
              <a:t>Requirements :</a:t>
            </a:r>
            <a:endParaRPr/>
          </a:p>
        </p:txBody>
      </p:sp>
      <p:sp>
        <p:nvSpPr>
          <p:cNvPr id="325" name="Google Shape;325;p5"/>
          <p:cNvSpPr txBox="1"/>
          <p:nvPr/>
        </p:nvSpPr>
        <p:spPr>
          <a:xfrm>
            <a:off x="5149411" y="2010977"/>
            <a:ext cx="4224248" cy="632424"/>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2400" b="1" dirty="0">
                <a:solidFill>
                  <a:srgbClr val="666666"/>
                </a:solidFill>
                <a:latin typeface="Arial"/>
                <a:ea typeface="Arial"/>
                <a:cs typeface="Arial"/>
                <a:sym typeface="Arial"/>
              </a:rPr>
              <a:t>Hardware Requirements :</a:t>
            </a:r>
            <a:endParaRPr sz="2400" b="1" dirty="0">
              <a:solidFill>
                <a:srgbClr val="666666"/>
              </a:solidFill>
              <a:latin typeface="Arial"/>
              <a:ea typeface="Arial"/>
              <a:cs typeface="Arial"/>
              <a:sym typeface="Arial"/>
            </a:endParaRPr>
          </a:p>
        </p:txBody>
      </p:sp>
      <p:sp>
        <p:nvSpPr>
          <p:cNvPr id="326" name="Google Shape;326;p5"/>
          <p:cNvSpPr txBox="1"/>
          <p:nvPr/>
        </p:nvSpPr>
        <p:spPr>
          <a:xfrm>
            <a:off x="5458353" y="2616504"/>
            <a:ext cx="3915306" cy="3319354"/>
          </a:xfrm>
          <a:prstGeom prst="rect">
            <a:avLst/>
          </a:prstGeom>
          <a:noFill/>
          <a:ln>
            <a:noFill/>
          </a:ln>
        </p:spPr>
        <p:txBody>
          <a:bodyPr spcFirstLastPara="1" wrap="square" lIns="90000" tIns="45000" rIns="90000" bIns="45000" anchor="t" anchorCtr="0">
            <a:noAutofit/>
          </a:bodyPr>
          <a:lstStyle/>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Processor: Intel core i3 or higher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Processor Speed: 1.8 GHz</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RAM: 2GB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Storage: 1GB of free hard drive space.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System Type: 32-bit Operating System.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7" name="Google Shape;327;p5"/>
          <p:cNvSpPr txBox="1"/>
          <p:nvPr/>
        </p:nvSpPr>
        <p:spPr>
          <a:xfrm>
            <a:off x="-1348136" y="2426211"/>
            <a:ext cx="47579" cy="7270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000000"/>
              </a:buClr>
              <a:buSzPts val="7200"/>
              <a:buFont typeface="Times New Roman"/>
              <a:buNone/>
            </a:pPr>
            <a:endParaRPr sz="7200" b="1">
              <a:solidFill>
                <a:srgbClr val="FFFFFF"/>
              </a:solidFill>
              <a:latin typeface="Arial"/>
              <a:ea typeface="Arial"/>
              <a:cs typeface="Arial"/>
              <a:sym typeface="Arial"/>
            </a:endParaRPr>
          </a:p>
        </p:txBody>
      </p:sp>
      <p:sp>
        <p:nvSpPr>
          <p:cNvPr id="328" name="Google Shape;328;p5"/>
          <p:cNvSpPr txBox="1"/>
          <p:nvPr/>
        </p:nvSpPr>
        <p:spPr>
          <a:xfrm>
            <a:off x="301619" y="2616504"/>
            <a:ext cx="4736312" cy="4237017"/>
          </a:xfrm>
          <a:prstGeom prst="rect">
            <a:avLst/>
          </a:prstGeom>
          <a:noFill/>
          <a:ln>
            <a:noFill/>
          </a:ln>
        </p:spPr>
        <p:txBody>
          <a:bodyPr spcFirstLastPara="1" wrap="square" lIns="91425" tIns="45700" rIns="91425" bIns="45700" anchor="t" anchorCtr="0">
            <a:spAutoFit/>
          </a:bodyPr>
          <a:lstStyle/>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Front end: HTML, CSS, Bootstrap, JavaScript.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Back-end: PHP, 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Windows, Linux, Mac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Editor: VS Code.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Web Browser: Chrome, Firefox,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tabLst>
                <a:tab pos="2865755" algn="ctr"/>
                <a:tab pos="513588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Web Server: XAMPP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171450" algn="l" rtl="0">
              <a:spcBef>
                <a:spcPts val="0"/>
              </a:spcBef>
              <a:spcAft>
                <a:spcPts val="0"/>
              </a:spcAft>
              <a:buClr>
                <a:schemeClr val="lt1"/>
              </a:buClr>
              <a:buSzPts val="1800"/>
              <a:buFont typeface="Arial"/>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
          <p:cNvSpPr txBox="1"/>
          <p:nvPr/>
        </p:nvSpPr>
        <p:spPr>
          <a:xfrm>
            <a:off x="394279" y="2835275"/>
            <a:ext cx="4161225" cy="549029"/>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2400" b="1" dirty="0">
                <a:solidFill>
                  <a:srgbClr val="666666"/>
                </a:solidFill>
                <a:latin typeface="Arial"/>
                <a:ea typeface="Arial"/>
                <a:cs typeface="Arial"/>
                <a:sym typeface="Arial"/>
              </a:rPr>
              <a:t>Existing System:</a:t>
            </a:r>
          </a:p>
        </p:txBody>
      </p:sp>
      <p:sp>
        <p:nvSpPr>
          <p:cNvPr id="324" name="Google Shape;324;p5"/>
          <p:cNvSpPr txBox="1"/>
          <p:nvPr/>
        </p:nvSpPr>
        <p:spPr>
          <a:xfrm>
            <a:off x="-854095" y="593724"/>
            <a:ext cx="6657975" cy="1355725"/>
          </a:xfrm>
          <a:prstGeom prst="rect">
            <a:avLst/>
          </a:prstGeom>
          <a:noFill/>
          <a:ln>
            <a:noFill/>
          </a:ln>
        </p:spPr>
        <p:txBody>
          <a:bodyPr spcFirstLastPara="1" wrap="square" lIns="90000" tIns="45000" rIns="90000" bIns="45000" anchor="t" anchorCtr="0">
            <a:noAutofit/>
          </a:bodyPr>
          <a:lstStyle/>
          <a:p>
            <a:pPr marL="0" marR="0" lvl="0" indent="0" algn="ctr" rtl="0">
              <a:lnSpc>
                <a:spcPct val="113000"/>
              </a:lnSpc>
              <a:spcBef>
                <a:spcPts val="0"/>
              </a:spcBef>
              <a:spcAft>
                <a:spcPts val="0"/>
              </a:spcAft>
              <a:buNone/>
            </a:pPr>
            <a:r>
              <a:rPr lang="en-IN" sz="4400" b="1" dirty="0">
                <a:solidFill>
                  <a:srgbClr val="666666"/>
                </a:solidFill>
                <a:latin typeface="Arial"/>
                <a:ea typeface="Arial"/>
                <a:cs typeface="Arial"/>
                <a:sym typeface="Arial"/>
              </a:rPr>
              <a:t>System Analysis:</a:t>
            </a:r>
            <a:endParaRPr lang="en-IN" dirty="0"/>
          </a:p>
        </p:txBody>
      </p:sp>
      <p:sp>
        <p:nvSpPr>
          <p:cNvPr id="327" name="Google Shape;327;p5"/>
          <p:cNvSpPr txBox="1"/>
          <p:nvPr/>
        </p:nvSpPr>
        <p:spPr>
          <a:xfrm>
            <a:off x="-1348136" y="2426211"/>
            <a:ext cx="47579" cy="72700"/>
          </a:xfrm>
          <a:prstGeom prst="rect">
            <a:avLst/>
          </a:prstGeom>
          <a:noFill/>
          <a:ln>
            <a:noFill/>
          </a:ln>
        </p:spPr>
        <p:txBody>
          <a:bodyPr spcFirstLastPara="1" wrap="square" lIns="0" tIns="0" rIns="0" bIns="0" anchor="ctr" anchorCtr="0">
            <a:noAutofit/>
          </a:bodyPr>
          <a:lstStyle/>
          <a:p>
            <a:pPr marL="0" marR="0" lvl="0" indent="0" algn="l" rtl="0">
              <a:lnSpc>
                <a:spcPct val="113000"/>
              </a:lnSpc>
              <a:spcBef>
                <a:spcPts val="0"/>
              </a:spcBef>
              <a:spcAft>
                <a:spcPts val="0"/>
              </a:spcAft>
              <a:buClr>
                <a:srgbClr val="000000"/>
              </a:buClr>
              <a:buSzPts val="7200"/>
              <a:buFont typeface="Times New Roman"/>
              <a:buNone/>
            </a:pPr>
            <a:endParaRPr sz="7200" b="1">
              <a:solidFill>
                <a:srgbClr val="FFFFFF"/>
              </a:solidFill>
              <a:latin typeface="Arial"/>
              <a:ea typeface="Arial"/>
              <a:cs typeface="Arial"/>
              <a:sym typeface="Arial"/>
            </a:endParaRPr>
          </a:p>
        </p:txBody>
      </p:sp>
      <p:sp>
        <p:nvSpPr>
          <p:cNvPr id="328" name="Google Shape;328;p5"/>
          <p:cNvSpPr txBox="1"/>
          <p:nvPr/>
        </p:nvSpPr>
        <p:spPr>
          <a:xfrm>
            <a:off x="990804" y="3719290"/>
            <a:ext cx="9626152" cy="2159525"/>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Initially colleges maintain the profiles of the faculty members to view the details and information about the faculty. Anyone can view the faculty profile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171450" algn="l" rtl="0">
              <a:spcBef>
                <a:spcPts val="0"/>
              </a:spcBef>
              <a:spcAft>
                <a:spcPts val="0"/>
              </a:spcAft>
              <a:buClr>
                <a:schemeClr val="lt1"/>
              </a:buClr>
              <a:buSzPts val="1800"/>
              <a:buFont typeface="Arial"/>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a:p>
            <a:pPr marL="0" marR="0" lvl="0" indent="0" algn="l" rtl="0">
              <a:spcBef>
                <a:spcPts val="0"/>
              </a:spcBef>
              <a:spcAft>
                <a:spcPts val="0"/>
              </a:spcAft>
              <a:buNone/>
            </a:pPr>
            <a:endParaRPr sz="1800" dirty="0">
              <a:solidFill>
                <a:srgbClr val="0C0C0C"/>
              </a:solidFill>
              <a:latin typeface="Arial"/>
              <a:ea typeface="Arial"/>
              <a:cs typeface="Arial"/>
              <a:sym typeface="Arial"/>
            </a:endParaRPr>
          </a:p>
        </p:txBody>
      </p:sp>
    </p:spTree>
    <p:extLst>
      <p:ext uri="{BB962C8B-B14F-4D97-AF65-F5344CB8AC3E}">
        <p14:creationId xmlns:p14="http://schemas.microsoft.com/office/powerpoint/2010/main" val="31611551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
          <p:cNvSpPr txBox="1"/>
          <p:nvPr/>
        </p:nvSpPr>
        <p:spPr>
          <a:xfrm>
            <a:off x="179388" y="1079500"/>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Difficulty in modifying the changes:</a:t>
            </a:r>
          </a:p>
        </p:txBody>
      </p:sp>
      <p:sp>
        <p:nvSpPr>
          <p:cNvPr id="347" name="Google Shape;347;p7"/>
          <p:cNvSpPr txBox="1"/>
          <p:nvPr/>
        </p:nvSpPr>
        <p:spPr>
          <a:xfrm>
            <a:off x="62387" y="409926"/>
            <a:ext cx="3095625" cy="539750"/>
          </a:xfrm>
          <a:prstGeom prst="rect">
            <a:avLst/>
          </a:prstGeom>
          <a:noFill/>
          <a:ln>
            <a:noFill/>
          </a:ln>
        </p:spPr>
        <p:txBody>
          <a:bodyPr spcFirstLastPara="1" wrap="square" lIns="0" tIns="0" rIns="0" bIns="0" anchor="ctr" anchorCtr="0">
            <a:noAutofit/>
          </a:bodyPr>
          <a:lstStyle/>
          <a:p>
            <a:pPr marL="0" marR="0" lvl="0" indent="0" algn="l" rtl="0">
              <a:lnSpc>
                <a:spcPct val="112999"/>
              </a:lnSpc>
              <a:spcBef>
                <a:spcPts val="0"/>
              </a:spcBef>
              <a:spcAft>
                <a:spcPts val="0"/>
              </a:spcAft>
              <a:buNone/>
            </a:pPr>
            <a:r>
              <a:rPr lang="en-IN" sz="2400" b="1" dirty="0">
                <a:solidFill>
                  <a:srgbClr val="FFFFFF"/>
                </a:solidFill>
                <a:latin typeface="Arial"/>
                <a:ea typeface="Arial"/>
                <a:cs typeface="Arial"/>
                <a:sym typeface="Arial"/>
              </a:rPr>
              <a:t>Drawbacks </a:t>
            </a:r>
            <a:endParaRPr lang="en-IN" dirty="0"/>
          </a:p>
        </p:txBody>
      </p:sp>
      <p:sp>
        <p:nvSpPr>
          <p:cNvPr id="349" name="Google Shape;349;p7"/>
          <p:cNvSpPr txBox="1"/>
          <p:nvPr/>
        </p:nvSpPr>
        <p:spPr>
          <a:xfrm>
            <a:off x="5076030" y="3280050"/>
            <a:ext cx="4261984" cy="3139281"/>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admin in the existing system or website cannot generate the report, where the report contains the information about the private and public data of the faculty who is in the institution and the report can be filtered for a particular period of time</a:t>
            </a: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Google Shape;346;p7">
            <a:extLst>
              <a:ext uri="{FF2B5EF4-FFF2-40B4-BE49-F238E27FC236}">
                <a16:creationId xmlns:a16="http://schemas.microsoft.com/office/drawing/2014/main" id="{80522756-00BA-DFD0-A6BE-6C661C373441}"/>
              </a:ext>
            </a:extLst>
          </p:cNvPr>
          <p:cNvSpPr txBox="1"/>
          <p:nvPr/>
        </p:nvSpPr>
        <p:spPr>
          <a:xfrm>
            <a:off x="5076030" y="1079500"/>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No admin Login:</a:t>
            </a:r>
          </a:p>
          <a:p>
            <a:pPr marL="0" marR="0" lvl="0" indent="0" algn="l" rtl="0">
              <a:lnSpc>
                <a:spcPct val="113000"/>
              </a:lnSpc>
              <a:spcBef>
                <a:spcPts val="0"/>
              </a:spcBef>
              <a:spcAft>
                <a:spcPts val="0"/>
              </a:spcAft>
              <a:buNone/>
            </a:pPr>
            <a:endParaRPr lang="en-US" sz="1800" b="1" dirty="0">
              <a:solidFill>
                <a:srgbClr val="4C4C4C"/>
              </a:solidFill>
              <a:latin typeface="Arial"/>
              <a:ea typeface="Arial"/>
              <a:cs typeface="Arial"/>
              <a:sym typeface="Arial"/>
            </a:endParaRPr>
          </a:p>
        </p:txBody>
      </p:sp>
      <p:sp>
        <p:nvSpPr>
          <p:cNvPr id="7" name="Google Shape;349;p7">
            <a:extLst>
              <a:ext uri="{FF2B5EF4-FFF2-40B4-BE49-F238E27FC236}">
                <a16:creationId xmlns:a16="http://schemas.microsoft.com/office/drawing/2014/main" id="{191023D4-5AA0-6CF8-B8E1-ADC3BA02F427}"/>
              </a:ext>
            </a:extLst>
          </p:cNvPr>
          <p:cNvSpPr txBox="1"/>
          <p:nvPr/>
        </p:nvSpPr>
        <p:spPr>
          <a:xfrm>
            <a:off x="331787" y="2716840"/>
            <a:ext cx="4261983" cy="2898189"/>
          </a:xfrm>
          <a:prstGeom prst="rect">
            <a:avLst/>
          </a:prstGeom>
          <a:noFill/>
          <a:ln>
            <a:noFill/>
          </a:ln>
        </p:spPr>
        <p:txBody>
          <a:bodyPr spcFirstLastPara="1" wrap="square" lIns="91425" tIns="45700" rIns="91425" bIns="45700" anchor="t" anchorCtr="0">
            <a:spAutoFit/>
          </a:bodyPr>
          <a:lstStyle/>
          <a:p>
            <a:pPr marL="914400" algn="just">
              <a:lnSpc>
                <a:spcPct val="150000"/>
              </a:lnSpc>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There is no private data in the existing system.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the existing system the private data cannot be viewed by neither the faculty nor the admin.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10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private data contains confidential information about the work of the faculty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346;p7">
            <a:extLst>
              <a:ext uri="{FF2B5EF4-FFF2-40B4-BE49-F238E27FC236}">
                <a16:creationId xmlns:a16="http://schemas.microsoft.com/office/drawing/2014/main" id="{7245D1D2-C526-1DE5-2343-5BC747C89F14}"/>
              </a:ext>
            </a:extLst>
          </p:cNvPr>
          <p:cNvSpPr txBox="1"/>
          <p:nvPr/>
        </p:nvSpPr>
        <p:spPr>
          <a:xfrm>
            <a:off x="5037931" y="2801106"/>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Generate Report:</a:t>
            </a:r>
          </a:p>
        </p:txBody>
      </p:sp>
      <p:sp>
        <p:nvSpPr>
          <p:cNvPr id="11" name="Google Shape;349;p7">
            <a:extLst>
              <a:ext uri="{FF2B5EF4-FFF2-40B4-BE49-F238E27FC236}">
                <a16:creationId xmlns:a16="http://schemas.microsoft.com/office/drawing/2014/main" id="{5324BFBD-804D-AD5B-65FC-E164A546AA71}"/>
              </a:ext>
            </a:extLst>
          </p:cNvPr>
          <p:cNvSpPr txBox="1"/>
          <p:nvPr/>
        </p:nvSpPr>
        <p:spPr>
          <a:xfrm>
            <a:off x="331788" y="1422409"/>
            <a:ext cx="4261983" cy="2400617"/>
          </a:xfrm>
          <a:prstGeom prst="rect">
            <a:avLst/>
          </a:prstGeom>
          <a:noFill/>
          <a:ln>
            <a:noFill/>
          </a:ln>
        </p:spPr>
        <p:txBody>
          <a:bodyPr spcFirstLastPara="1" wrap="square" lIns="91425" tIns="45700" rIns="91425" bIns="45700" anchor="t" anchorCtr="0">
            <a:spAutoFit/>
          </a:bodyPr>
          <a:lstStyle/>
          <a:p>
            <a:pPr lvl="0" algn="just">
              <a:lnSpc>
                <a:spcPct val="15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the existing system the faculty can only upload the completed details in a form of pdf. The faculty cannot change any details or information in the uploaded pdf regarding the changes.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Google Shape;349;p7">
            <a:extLst>
              <a:ext uri="{FF2B5EF4-FFF2-40B4-BE49-F238E27FC236}">
                <a16:creationId xmlns:a16="http://schemas.microsoft.com/office/drawing/2014/main" id="{F38F563D-98BD-CD02-3F27-6F271502DEE4}"/>
              </a:ext>
            </a:extLst>
          </p:cNvPr>
          <p:cNvSpPr txBox="1"/>
          <p:nvPr/>
        </p:nvSpPr>
        <p:spPr>
          <a:xfrm>
            <a:off x="5076030" y="1640075"/>
            <a:ext cx="4858543" cy="877123"/>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There is no admin login in the existing system</a:t>
            </a:r>
          </a:p>
          <a:p>
            <a:pPr marL="914400"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Google Shape;346;p7">
            <a:extLst>
              <a:ext uri="{FF2B5EF4-FFF2-40B4-BE49-F238E27FC236}">
                <a16:creationId xmlns:a16="http://schemas.microsoft.com/office/drawing/2014/main" id="{FAA1CD5C-2C57-C21B-781D-9974FE87BDD5}"/>
              </a:ext>
            </a:extLst>
          </p:cNvPr>
          <p:cNvSpPr txBox="1"/>
          <p:nvPr/>
        </p:nvSpPr>
        <p:spPr>
          <a:xfrm>
            <a:off x="217487" y="3085015"/>
            <a:ext cx="4858543" cy="390071"/>
          </a:xfrm>
          <a:prstGeom prst="rect">
            <a:avLst/>
          </a:prstGeom>
          <a:noFill/>
          <a:ln>
            <a:noFill/>
          </a:ln>
        </p:spPr>
        <p:txBody>
          <a:bodyPr spcFirstLastPara="1" wrap="square" lIns="90000" tIns="45000" rIns="90000" bIns="45000" anchor="t" anchorCtr="0">
            <a:noAutofit/>
          </a:bodyPr>
          <a:lstStyle/>
          <a:p>
            <a:pPr marL="0" marR="0" lvl="0" indent="0" algn="l" rtl="0">
              <a:lnSpc>
                <a:spcPct val="113000"/>
              </a:lnSpc>
              <a:spcBef>
                <a:spcPts val="0"/>
              </a:spcBef>
              <a:spcAft>
                <a:spcPts val="0"/>
              </a:spcAft>
              <a:buNone/>
            </a:pPr>
            <a:r>
              <a:rPr lang="en-US" sz="1800" b="1" dirty="0">
                <a:solidFill>
                  <a:srgbClr val="4C4C4C"/>
                </a:solidFill>
                <a:latin typeface="Arial"/>
                <a:ea typeface="Arial"/>
                <a:cs typeface="Arial"/>
                <a:sym typeface="Arial"/>
              </a:rPr>
              <a:t>No private data:</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1590</Words>
  <Application>Microsoft Office PowerPoint</Application>
  <PresentationFormat>Custom</PresentationFormat>
  <Paragraphs>312</Paragraphs>
  <Slides>54</Slides>
  <Notes>54</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54</vt:i4>
      </vt:variant>
    </vt:vector>
  </HeadingPairs>
  <TitlesOfParts>
    <vt:vector size="65" baseType="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Kannan</dc:creator>
  <cp:lastModifiedBy>arjun bright</cp:lastModifiedBy>
  <cp:revision>15</cp:revision>
  <dcterms:created xsi:type="dcterms:W3CDTF">2022-03-24T17:36:26Z</dcterms:created>
  <dcterms:modified xsi:type="dcterms:W3CDTF">2022-06-18T06:06:34Z</dcterms:modified>
</cp:coreProperties>
</file>